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0"/>
  </p:notesMasterIdLst>
  <p:sldIdLst>
    <p:sldId id="256" r:id="rId2"/>
    <p:sldId id="280" r:id="rId3"/>
    <p:sldId id="573" r:id="rId4"/>
    <p:sldId id="311" r:id="rId5"/>
    <p:sldId id="294" r:id="rId6"/>
    <p:sldId id="293" r:id="rId7"/>
    <p:sldId id="296" r:id="rId8"/>
    <p:sldId id="574" r:id="rId9"/>
    <p:sldId id="288" r:id="rId10"/>
    <p:sldId id="297" r:id="rId11"/>
    <p:sldId id="298" r:id="rId12"/>
    <p:sldId id="299" r:id="rId13"/>
    <p:sldId id="577" r:id="rId14"/>
    <p:sldId id="262" r:id="rId15"/>
    <p:sldId id="300" r:id="rId16"/>
    <p:sldId id="313" r:id="rId17"/>
    <p:sldId id="314" r:id="rId18"/>
    <p:sldId id="281" r:id="rId19"/>
    <p:sldId id="257" r:id="rId20"/>
    <p:sldId id="273" r:id="rId21"/>
    <p:sldId id="285" r:id="rId22"/>
    <p:sldId id="315" r:id="rId23"/>
    <p:sldId id="571" r:id="rId24"/>
    <p:sldId id="258" r:id="rId25"/>
    <p:sldId id="268" r:id="rId26"/>
    <p:sldId id="317" r:id="rId27"/>
    <p:sldId id="318" r:id="rId28"/>
    <p:sldId id="576"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Blackadder ITC" panose="04020505051007020D02" pitchFamily="82" charset="0"/>
      <p:regular r:id="rId37"/>
    </p:embeddedFont>
    <p:embeddedFont>
      <p:font typeface="Bernard MT Condensed" panose="02050806060905020404" pitchFamily="18" charset="0"/>
      <p:regular r:id="rId38"/>
    </p:embeddedFont>
    <p:embeddedFont>
      <p:font typeface="Cooper Black" panose="0208090404030B020404" pitchFamily="18" charset="0"/>
      <p:regular r:id="rId39"/>
    </p:embeddedFont>
    <p:embeddedFont>
      <p:font typeface="Arial Black" panose="020B0A04020102020204" pitchFamily="34" charset="0"/>
      <p:bold r:id="rId40"/>
    </p:embeddedFont>
    <p:embeddedFont>
      <p:font typeface="Cambria" panose="02040503050406030204" pitchFamily="18"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87477" autoAdjust="0"/>
  </p:normalViewPr>
  <p:slideViewPr>
    <p:cSldViewPr snapToGrid="0">
      <p:cViewPr varScale="1">
        <p:scale>
          <a:sx n="88" d="100"/>
          <a:sy n="88" d="100"/>
        </p:scale>
        <p:origin x="60" y="112"/>
      </p:cViewPr>
      <p:guideLst/>
    </p:cSldViewPr>
  </p:slideViewPr>
  <p:notesTextViewPr>
    <p:cViewPr>
      <p:scale>
        <a:sx n="1" d="1"/>
        <a:sy n="1" d="1"/>
      </p:scale>
      <p:origin x="0" y="0"/>
    </p:cViewPr>
  </p:notesTextViewPr>
  <p:notesViewPr>
    <p:cSldViewPr snapToGrid="0">
      <p:cViewPr varScale="1">
        <p:scale>
          <a:sx n="52" d="100"/>
          <a:sy n="52" d="100"/>
        </p:scale>
        <p:origin x="194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Introduce self and the topic of today’s lesson. This lesson is best done after completion of the Rules, Rules, Rules activity or an introduction to rules.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a man wanted to drive in Florida and thought he was being treated unfairly by the law, what could he do? </a:t>
            </a:r>
            <a:r>
              <a:rPr lang="en-US" dirty="0" smtClean="0"/>
              <a:t> Discuss the role of the courts in interpreting an applying the law. Also discuss that the Constitution is the highest law and other laws cannot go against the Constitution.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8731-7DFE-4DEC-9787-826857E1C3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478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Describe types of courts in Florida and distinguish characteristics. Trial and appellate.</a:t>
            </a:r>
          </a:p>
          <a:p>
            <a:r>
              <a:rPr lang="en-US" sz="1200" dirty="0"/>
              <a:t>Judge</a:t>
            </a:r>
          </a:p>
          <a:p>
            <a:r>
              <a:rPr lang="en-US" sz="1200" dirty="0"/>
              <a:t>Jury</a:t>
            </a:r>
          </a:p>
          <a:p>
            <a:r>
              <a:rPr lang="en-US" sz="1200" dirty="0"/>
              <a:t>Witnesses  </a:t>
            </a:r>
          </a:p>
          <a:p>
            <a:r>
              <a:rPr lang="en-US" sz="1200" dirty="0"/>
              <a:t>Attorneys</a:t>
            </a:r>
          </a:p>
          <a:p>
            <a:r>
              <a:rPr lang="en-US" sz="1200" dirty="0"/>
              <a:t>Plaintiff/Prosecution – Defense/Defendant </a:t>
            </a:r>
          </a:p>
          <a:p>
            <a:r>
              <a:rPr lang="en-US" sz="1200" dirty="0"/>
              <a:t>Introduction of evidence </a:t>
            </a:r>
          </a:p>
          <a:p>
            <a:endParaRPr lang="en-US" dirty="0"/>
          </a:p>
        </p:txBody>
      </p:sp>
      <p:sp>
        <p:nvSpPr>
          <p:cNvPr id="4" name="Slide Number Placeholder 3"/>
          <p:cNvSpPr>
            <a:spLocks noGrp="1"/>
          </p:cNvSpPr>
          <p:nvPr>
            <p:ph type="sldNum" sz="quarter" idx="10"/>
          </p:nvPr>
        </p:nvSpPr>
        <p:spPr/>
        <p:txBody>
          <a:bodyPr/>
          <a:lstStyle/>
          <a:p>
            <a:fld id="{1CEA8731-7DFE-4DEC-9787-826857E1C319}" type="slidenum">
              <a:rPr lang="en-US" smtClean="0"/>
              <a:t>18</a:t>
            </a:fld>
            <a:endParaRPr lang="en-US" dirty="0"/>
          </a:p>
        </p:txBody>
      </p:sp>
    </p:spTree>
    <p:extLst>
      <p:ext uri="{BB962C8B-B14F-4D97-AF65-F5344CB8AC3E}">
        <p14:creationId xmlns:p14="http://schemas.microsoft.com/office/powerpoint/2010/main" val="2579241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Ask students what they think of when they hear/see the word JUDGE. Have students provide some answers.</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EA8731-7DFE-4DEC-9787-826857E1C319}" type="slidenum">
              <a:rPr lang="en-US" smtClean="0"/>
              <a:t>19</a:t>
            </a:fld>
            <a:endParaRPr lang="en-US" dirty="0"/>
          </a:p>
        </p:txBody>
      </p:sp>
    </p:spTree>
    <p:extLst>
      <p:ext uri="{BB962C8B-B14F-4D97-AF65-F5344CB8AC3E}">
        <p14:creationId xmlns:p14="http://schemas.microsoft.com/office/powerpoint/2010/main" val="2617680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the role of judges and the judicial branch; interprets and applies the law.</a:t>
            </a:r>
          </a:p>
        </p:txBody>
      </p:sp>
      <p:sp>
        <p:nvSpPr>
          <p:cNvPr id="4" name="Slide Number Placeholder 3"/>
          <p:cNvSpPr>
            <a:spLocks noGrp="1"/>
          </p:cNvSpPr>
          <p:nvPr>
            <p:ph type="sldNum" sz="quarter" idx="10"/>
          </p:nvPr>
        </p:nvSpPr>
        <p:spPr/>
        <p:txBody>
          <a:bodyPr/>
          <a:lstStyle/>
          <a:p>
            <a:fld id="{1CEA8731-7DFE-4DEC-9787-826857E1C319}" type="slidenum">
              <a:rPr lang="en-US" smtClean="0"/>
              <a:t>20</a:t>
            </a:fld>
            <a:endParaRPr lang="en-US" dirty="0"/>
          </a:p>
        </p:txBody>
      </p:sp>
    </p:spTree>
    <p:extLst>
      <p:ext uri="{BB962C8B-B14F-4D97-AF65-F5344CB8AC3E}">
        <p14:creationId xmlns:p14="http://schemas.microsoft.com/office/powerpoint/2010/main" val="2000056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courtrooms and their offices.</a:t>
            </a:r>
          </a:p>
        </p:txBody>
      </p:sp>
      <p:sp>
        <p:nvSpPr>
          <p:cNvPr id="4" name="Slide Number Placeholder 3"/>
          <p:cNvSpPr>
            <a:spLocks noGrp="1"/>
          </p:cNvSpPr>
          <p:nvPr>
            <p:ph type="sldNum" sz="quarter" idx="10"/>
          </p:nvPr>
        </p:nvSpPr>
        <p:spPr/>
        <p:txBody>
          <a:bodyPr/>
          <a:lstStyle/>
          <a:p>
            <a:fld id="{1CEA8731-7DFE-4DEC-9787-826857E1C319}" type="slidenum">
              <a:rPr lang="en-US" smtClean="0"/>
              <a:t>21</a:t>
            </a:fld>
            <a:endParaRPr lang="en-US" dirty="0"/>
          </a:p>
        </p:txBody>
      </p:sp>
    </p:spTree>
    <p:extLst>
      <p:ext uri="{BB962C8B-B14F-4D97-AF65-F5344CB8AC3E}">
        <p14:creationId xmlns:p14="http://schemas.microsoft.com/office/powerpoint/2010/main" val="1995415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highlight the other levels and types of courts briefly.</a:t>
            </a:r>
            <a:endParaRPr lang="en-US" dirty="0"/>
          </a:p>
        </p:txBody>
      </p:sp>
    </p:spTree>
    <p:extLst>
      <p:ext uri="{BB962C8B-B14F-4D97-AF65-F5344CB8AC3E}">
        <p14:creationId xmlns:p14="http://schemas.microsoft.com/office/powerpoint/2010/main" val="937314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7135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Ask students what qualities a judge should have?  Take and record answers (if possible). </a:t>
            </a:r>
          </a:p>
          <a:p>
            <a:endParaRPr lang="en-US" dirty="0"/>
          </a:p>
        </p:txBody>
      </p:sp>
      <p:sp>
        <p:nvSpPr>
          <p:cNvPr id="4" name="Slide Number Placeholder 3"/>
          <p:cNvSpPr>
            <a:spLocks noGrp="1"/>
          </p:cNvSpPr>
          <p:nvPr>
            <p:ph type="sldNum" sz="quarter" idx="10"/>
          </p:nvPr>
        </p:nvSpPr>
        <p:spPr/>
        <p:txBody>
          <a:bodyPr/>
          <a:lstStyle/>
          <a:p>
            <a:fld id="{1CEA8731-7DFE-4DEC-9787-826857E1C319}" type="slidenum">
              <a:rPr lang="en-US" smtClean="0"/>
              <a:t>24</a:t>
            </a:fld>
            <a:endParaRPr lang="en-US" dirty="0"/>
          </a:p>
        </p:txBody>
      </p:sp>
    </p:spTree>
    <p:extLst>
      <p:ext uri="{BB962C8B-B14F-4D97-AF65-F5344CB8AC3E}">
        <p14:creationId xmlns:p14="http://schemas.microsoft.com/office/powerpoint/2010/main" val="356422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Assign students to groups of three. </a:t>
            </a:r>
            <a:r>
              <a:rPr lang="en-US" sz="1200" dirty="0" smtClean="0"/>
              <a:t>Each group will be assigned one of two options. </a:t>
            </a:r>
            <a:r>
              <a:rPr lang="en-US" sz="1200" kern="1200" dirty="0" smtClean="0">
                <a:solidFill>
                  <a:schemeClr val="tx1"/>
                </a:solidFill>
                <a:effectLst/>
                <a:latin typeface="+mn-lt"/>
                <a:ea typeface="+mn-ea"/>
                <a:cs typeface="+mn-cs"/>
              </a:rPr>
              <a:t>Have </a:t>
            </a:r>
            <a:r>
              <a:rPr lang="en-US" sz="1200" kern="1200" dirty="0">
                <a:solidFill>
                  <a:schemeClr val="tx1"/>
                </a:solidFill>
                <a:effectLst/>
                <a:latin typeface="+mn-lt"/>
                <a:ea typeface="+mn-ea"/>
                <a:cs typeface="+mn-cs"/>
              </a:rPr>
              <a:t>students draw on large chart paper and hang around the room. You can ask students to look at the posters from the other groups and then highlight some of the similarities. As time permits, students can present their posters or the presenter can highlight some and make comparisons</a:t>
            </a:r>
            <a:r>
              <a:rPr lang="en-US" sz="1200" kern="1200" dirty="0" smtClean="0">
                <a:solidFill>
                  <a:schemeClr val="tx1"/>
                </a:solidFill>
                <a:effectLst/>
                <a:latin typeface="+mn-lt"/>
                <a:ea typeface="+mn-ea"/>
                <a:cs typeface="+mn-cs"/>
              </a:rPr>
              <a:t>.</a:t>
            </a:r>
          </a:p>
          <a:p>
            <a:pPr lvl="0"/>
            <a:endParaRPr lang="en-US" sz="1200" dirty="0"/>
          </a:p>
          <a:p>
            <a:pPr lvl="0"/>
            <a:r>
              <a:rPr lang="en-US" sz="1200" kern="1200" dirty="0" smtClean="0">
                <a:solidFill>
                  <a:schemeClr val="tx1"/>
                </a:solidFill>
                <a:effectLst/>
                <a:latin typeface="+mn-lt"/>
                <a:ea typeface="+mn-ea"/>
                <a:cs typeface="+mn-cs"/>
              </a:rPr>
              <a:t>Option One: Justice Wanted</a:t>
            </a:r>
          </a:p>
          <a:p>
            <a:pPr lvl="0"/>
            <a:r>
              <a:rPr lang="en-US" sz="1200" dirty="0" smtClean="0"/>
              <a:t>Option Two:  Road Map to Government</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EA8731-7DFE-4DEC-9787-826857E1C319}" type="slidenum">
              <a:rPr lang="en-US" smtClean="0"/>
              <a:t>25</a:t>
            </a:fld>
            <a:endParaRPr lang="en-US" dirty="0"/>
          </a:p>
        </p:txBody>
      </p:sp>
    </p:spTree>
    <p:extLst>
      <p:ext uri="{BB962C8B-B14F-4D97-AF65-F5344CB8AC3E}">
        <p14:creationId xmlns:p14="http://schemas.microsoft.com/office/powerpoint/2010/main" val="4190902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Have students draw on large chart paper and hang around the room. You can ask students to look at the posters from the other groups and then highlight some of the similarities. As time permits, students can present their posters or the presenter can highlight some and make comparisons.</a:t>
            </a:r>
          </a:p>
          <a:p>
            <a:endParaRPr lang="en-US" dirty="0"/>
          </a:p>
        </p:txBody>
      </p:sp>
      <p:sp>
        <p:nvSpPr>
          <p:cNvPr id="4" name="Slide Number Placeholder 3"/>
          <p:cNvSpPr>
            <a:spLocks noGrp="1"/>
          </p:cNvSpPr>
          <p:nvPr>
            <p:ph type="sldNum" sz="quarter" idx="10"/>
          </p:nvPr>
        </p:nvSpPr>
        <p:spPr/>
        <p:txBody>
          <a:bodyPr/>
          <a:lstStyle/>
          <a:p>
            <a:fld id="{1CEA8731-7DFE-4DEC-9787-826857E1C319}" type="slidenum">
              <a:rPr lang="en-US" smtClean="0"/>
              <a:t>26</a:t>
            </a:fld>
            <a:endParaRPr lang="en-US" dirty="0"/>
          </a:p>
        </p:txBody>
      </p:sp>
    </p:spTree>
    <p:extLst>
      <p:ext uri="{BB962C8B-B14F-4D97-AF65-F5344CB8AC3E}">
        <p14:creationId xmlns:p14="http://schemas.microsoft.com/office/powerpoint/2010/main" val="316237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Allow students to answer for each. Can you think of other laws we have?</a:t>
            </a:r>
          </a:p>
        </p:txBody>
      </p:sp>
    </p:spTree>
    <p:extLst>
      <p:ext uri="{BB962C8B-B14F-4D97-AF65-F5344CB8AC3E}">
        <p14:creationId xmlns:p14="http://schemas.microsoft.com/office/powerpoint/2010/main" val="964376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Reading books, making good decisions, listening to others… </a:t>
            </a:r>
          </a:p>
        </p:txBody>
      </p:sp>
    </p:spTree>
    <p:extLst>
      <p:ext uri="{BB962C8B-B14F-4D97-AF65-F5344CB8AC3E}">
        <p14:creationId xmlns:p14="http://schemas.microsoft.com/office/powerpoint/2010/main" val="741029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the types of officials that work in each branch at state and federal levels.</a:t>
            </a:r>
          </a:p>
        </p:txBody>
      </p:sp>
    </p:spTree>
    <p:extLst>
      <p:ext uri="{BB962C8B-B14F-4D97-AF65-F5344CB8AC3E}">
        <p14:creationId xmlns:p14="http://schemas.microsoft.com/office/powerpoint/2010/main" val="5570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ask who could have ideas for laws. Some students may want to share.</a:t>
            </a:r>
          </a:p>
          <a:p>
            <a:r>
              <a:rPr lang="en-US" dirty="0"/>
              <a:t>Highlight that laws should be written clearly so we know what they mean.</a:t>
            </a:r>
          </a:p>
        </p:txBody>
      </p:sp>
    </p:spTree>
    <p:extLst>
      <p:ext uri="{BB962C8B-B14F-4D97-AF65-F5344CB8AC3E}">
        <p14:creationId xmlns:p14="http://schemas.microsoft.com/office/powerpoint/2010/main" val="1154791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Ideas can come from the people, a group, and/or a legislator. Once the idea goes through the processes of the legislative branch, it is called a bill.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8731-7DFE-4DEC-9787-826857E1C3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781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bill, once through the legislative process, is sent to the governor for approval. The governor can sign the bill into law, or can choose NOT to approve the bill, also known a vetoing the bill.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8731-7DFE-4DEC-9787-826857E1C3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597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8731-7DFE-4DEC-9787-826857E1C3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944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Use the example of a law that says “Only women are allowed to drive in the State of Florida.” Ask students if they think the law is fair or not and why.. </a:t>
            </a:r>
          </a:p>
          <a:p>
            <a:r>
              <a:rPr lang="en-US" dirty="0"/>
              <a:t>If the bill was passed by the Florida legislature and signed by the Governor into law, what would happen? Only women could drive in Florida.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8731-7DFE-4DEC-9787-826857E1C3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617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students select one of the sentences and write an ending. Share some of their answers.</a:t>
            </a:r>
          </a:p>
        </p:txBody>
      </p:sp>
    </p:spTree>
    <p:extLst>
      <p:ext uri="{BB962C8B-B14F-4D97-AF65-F5344CB8AC3E}">
        <p14:creationId xmlns:p14="http://schemas.microsoft.com/office/powerpoint/2010/main" val="3861810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rot="1108019">
            <a:off x="2135535" y="1308643"/>
            <a:ext cx="6858000" cy="1431599"/>
          </a:xfrm>
          <a:solidFill>
            <a:srgbClr val="01C7EF"/>
          </a:solidFill>
          <a:effectLst>
            <a:outerShdw blurRad="76200" dir="18900000" sy="23000" kx="-1200000" algn="bl" rotWithShape="0">
              <a:prstClr val="black">
                <a:alpha val="20000"/>
              </a:prstClr>
            </a:outerShdw>
            <a:softEdge rad="63500"/>
          </a:effectLst>
        </p:spPr>
        <p:txBody>
          <a:bodyPr anchor="b"/>
          <a:lstStyle>
            <a:lvl1pPr algn="ctr">
              <a:defRPr sz="4500">
                <a:latin typeface="Cooper Black" panose="0208090404030B020404" pitchFamily="18" charset="0"/>
              </a:defRPr>
            </a:lvl1pPr>
          </a:lstStyle>
          <a:p>
            <a:r>
              <a:rPr lang="en-US" dirty="0"/>
              <a:t>Click to edit Master title style</a:t>
            </a:r>
          </a:p>
        </p:txBody>
      </p:sp>
      <p:sp>
        <p:nvSpPr>
          <p:cNvPr id="3" name="Subtitle 2"/>
          <p:cNvSpPr>
            <a:spLocks noGrp="1"/>
          </p:cNvSpPr>
          <p:nvPr>
            <p:ph type="subTitle" idx="1"/>
          </p:nvPr>
        </p:nvSpPr>
        <p:spPr>
          <a:xfrm>
            <a:off x="3028950" y="3789546"/>
            <a:ext cx="5919634" cy="834074"/>
          </a:xfrm>
        </p:spPr>
        <p:txBody>
          <a:bodyPr>
            <a:normAutofit/>
          </a:bodyPr>
          <a:lstStyle>
            <a:lvl1pPr marL="0" indent="0" algn="ctr">
              <a:buNone/>
              <a:defRPr sz="2700" b="1">
                <a:latin typeface="Cambria" panose="02040503050406030204"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p:txBody>
          <a:bodyPr/>
          <a:lstStyle>
            <a:lvl1pPr>
              <a:defRPr>
                <a:latin typeface="Cambria" panose="02040503050406030204" pitchFamily="18" charset="0"/>
              </a:defRPr>
            </a:lvl1pPr>
          </a:lstStyle>
          <a:p>
            <a:r>
              <a:rPr lang="en-US" dirty="0"/>
              <a:t>Developed by The Florida Law Related Education Association, Inc. 2016</a:t>
            </a:r>
          </a:p>
        </p:txBody>
      </p:sp>
      <p:sp>
        <p:nvSpPr>
          <p:cNvPr id="6" name="Slide Number Placeholder 5"/>
          <p:cNvSpPr>
            <a:spLocks noGrp="1"/>
          </p:cNvSpPr>
          <p:nvPr>
            <p:ph type="sldNum" sz="quarter" idx="12"/>
          </p:nvPr>
        </p:nvSpPr>
        <p:spPr/>
        <p:txBody>
          <a:bodyPr/>
          <a:lstStyle/>
          <a:p>
            <a:fld id="{A227CE4D-04C9-427C-8D6D-AEF820987CF3}" type="slidenum">
              <a:rPr lang="en-US" smtClean="0"/>
              <a:t>‹#›</a:t>
            </a:fld>
            <a:endParaRPr lang="en-US" dirty="0"/>
          </a:p>
        </p:txBody>
      </p:sp>
    </p:spTree>
    <p:extLst>
      <p:ext uri="{BB962C8B-B14F-4D97-AF65-F5344CB8AC3E}">
        <p14:creationId xmlns:p14="http://schemas.microsoft.com/office/powerpoint/2010/main" val="1837756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87D102-04B4-4D65-A3AA-5BBC82BA6FD6}"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27CE4D-04C9-427C-8D6D-AEF820987CF3}" type="slidenum">
              <a:rPr lang="en-US" smtClean="0"/>
              <a:t>‹#›</a:t>
            </a:fld>
            <a:endParaRPr lang="en-US" dirty="0"/>
          </a:p>
        </p:txBody>
      </p:sp>
    </p:spTree>
    <p:extLst>
      <p:ext uri="{BB962C8B-B14F-4D97-AF65-F5344CB8AC3E}">
        <p14:creationId xmlns:p14="http://schemas.microsoft.com/office/powerpoint/2010/main" val="2741622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87D102-04B4-4D65-A3AA-5BBC82BA6FD6}"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27CE4D-04C9-427C-8D6D-AEF820987CF3}" type="slidenum">
              <a:rPr lang="en-US" smtClean="0"/>
              <a:t>‹#›</a:t>
            </a:fld>
            <a:endParaRPr lang="en-US" dirty="0"/>
          </a:p>
        </p:txBody>
      </p:sp>
    </p:spTree>
    <p:extLst>
      <p:ext uri="{BB962C8B-B14F-4D97-AF65-F5344CB8AC3E}">
        <p14:creationId xmlns:p14="http://schemas.microsoft.com/office/powerpoint/2010/main" val="2873068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ound Same Side Corner Rectangle 8"/>
          <p:cNvSpPr/>
          <p:nvPr userDrawn="1"/>
        </p:nvSpPr>
        <p:spPr>
          <a:xfrm rot="10800000">
            <a:off x="0" y="0"/>
            <a:ext cx="9144000" cy="1268016"/>
          </a:xfrm>
          <a:prstGeom prst="round2SameRect">
            <a:avLst/>
          </a:prstGeom>
          <a:solidFill>
            <a:srgbClr val="01C7E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728201" y="136922"/>
            <a:ext cx="7886700" cy="994172"/>
          </a:xfrm>
        </p:spPr>
        <p:txBody>
          <a:bodyPr/>
          <a:lstStyle>
            <a:lvl1pPr algn="ctr">
              <a:defRPr>
                <a:solidFill>
                  <a:schemeClr val="bg1"/>
                </a:solidFill>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700">
                <a:latin typeface="Cambria" panose="02040503050406030204" pitchFamily="18" charset="0"/>
              </a:defRPr>
            </a:lvl1pPr>
            <a:lvl2pPr>
              <a:defRPr sz="2400">
                <a:latin typeface="Cambria" panose="02040503050406030204" pitchFamily="18" charset="0"/>
              </a:defRPr>
            </a:lvl2pPr>
            <a:lvl3pPr>
              <a:defRPr sz="2100">
                <a:latin typeface="Cambria" panose="02040503050406030204" pitchFamily="18" charset="0"/>
              </a:defRPr>
            </a:lvl3pPr>
            <a:lvl4pPr>
              <a:defRPr sz="1800">
                <a:latin typeface="Cambria" panose="02040503050406030204" pitchFamily="18" charset="0"/>
              </a:defRPr>
            </a:lvl4pPr>
            <a:lvl5pPr>
              <a:defRPr sz="180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87D102-04B4-4D65-A3AA-5BBC82BA6FD6}"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27CE4D-04C9-427C-8D6D-AEF820987CF3}" type="slidenum">
              <a:rPr lang="en-US" smtClean="0"/>
              <a:t>‹#›</a:t>
            </a:fld>
            <a:endParaRPr lang="en-US" dirty="0"/>
          </a:p>
        </p:txBody>
      </p:sp>
      <p:pic>
        <p:nvPicPr>
          <p:cNvPr id="8" name="Picture 7"/>
          <p:cNvPicPr>
            <a:picLocks noChangeAspect="1"/>
          </p:cNvPicPr>
          <p:nvPr userDrawn="1"/>
        </p:nvPicPr>
        <p:blipFill>
          <a:blip r:embed="rId2">
            <a:duotone>
              <a:schemeClr val="accent1">
                <a:shade val="45000"/>
                <a:satMod val="135000"/>
              </a:schemeClr>
              <a:prstClr val="white"/>
            </a:duotone>
          </a:blip>
          <a:stretch>
            <a:fillRect/>
          </a:stretch>
        </p:blipFill>
        <p:spPr>
          <a:xfrm>
            <a:off x="6967436" y="3163530"/>
            <a:ext cx="2176564" cy="1979971"/>
          </a:xfrm>
          <a:prstGeom prst="rect">
            <a:avLst/>
          </a:prstGeom>
        </p:spPr>
      </p:pic>
    </p:spTree>
    <p:extLst>
      <p:ext uri="{BB962C8B-B14F-4D97-AF65-F5344CB8AC3E}">
        <p14:creationId xmlns:p14="http://schemas.microsoft.com/office/powerpoint/2010/main" val="278612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898" y="1053703"/>
            <a:ext cx="4778480" cy="1125140"/>
          </a:xfrm>
        </p:spPr>
        <p:txBody>
          <a:bodyPr>
            <a:normAutofit/>
          </a:bodyPr>
          <a:lstStyle>
            <a:lvl1pPr marL="0" indent="0">
              <a:buNone/>
              <a:defRPr sz="3000">
                <a:solidFill>
                  <a:schemeClr val="tx1"/>
                </a:solidFill>
                <a:latin typeface="Cambria" panose="02040503050406030204"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8" name="Round Same Side Corner Rectangle 7"/>
          <p:cNvSpPr/>
          <p:nvPr userDrawn="1"/>
        </p:nvSpPr>
        <p:spPr>
          <a:xfrm>
            <a:off x="0" y="2691831"/>
            <a:ext cx="9144000" cy="2451670"/>
          </a:xfrm>
          <a:prstGeom prst="round2SameRect">
            <a:avLst/>
          </a:prstGeom>
          <a:solidFill>
            <a:srgbClr val="01C7E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342898" y="3329995"/>
            <a:ext cx="7886700" cy="1469404"/>
          </a:xfrm>
        </p:spPr>
        <p:txBody>
          <a:bodyPr anchor="b"/>
          <a:lstStyle>
            <a:lvl1pPr>
              <a:defRPr sz="45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33341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duotone>
              <a:schemeClr val="accent1">
                <a:shade val="45000"/>
                <a:satMod val="135000"/>
              </a:schemeClr>
              <a:prstClr val="white"/>
            </a:duotone>
          </a:blip>
          <a:stretch>
            <a:fillRect/>
          </a:stretch>
        </p:blipFill>
        <p:spPr>
          <a:xfrm>
            <a:off x="6967436" y="3163530"/>
            <a:ext cx="2176564" cy="1979971"/>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87D102-04B4-4D65-A3AA-5BBC82BA6FD6}" type="datetimeFigureOut">
              <a:rPr lang="en-US" smtClean="0"/>
              <a:t>10/8/2021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27CE4D-04C9-427C-8D6D-AEF820987CF3}" type="slidenum">
              <a:rPr lang="en-US" smtClean="0"/>
              <a:t>‹#›</a:t>
            </a:fld>
            <a:endParaRPr lang="en-US" dirty="0"/>
          </a:p>
        </p:txBody>
      </p:sp>
      <p:sp>
        <p:nvSpPr>
          <p:cNvPr id="8" name="Round Same Side Corner Rectangle 7"/>
          <p:cNvSpPr/>
          <p:nvPr userDrawn="1"/>
        </p:nvSpPr>
        <p:spPr>
          <a:xfrm rot="10800000">
            <a:off x="0" y="0"/>
            <a:ext cx="9144000" cy="1268016"/>
          </a:xfrm>
          <a:prstGeom prst="round2SameRect">
            <a:avLst/>
          </a:prstGeom>
          <a:solidFill>
            <a:srgbClr val="01C7E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Title 1"/>
          <p:cNvSpPr txBox="1">
            <a:spLocks/>
          </p:cNvSpPr>
          <p:nvPr userDrawn="1"/>
        </p:nvSpPr>
        <p:spPr>
          <a:xfrm>
            <a:off x="728201" y="136922"/>
            <a:ext cx="7886700" cy="994172"/>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800" kern="1200">
                <a:solidFill>
                  <a:schemeClr val="bg1"/>
                </a:solidFill>
                <a:latin typeface="Cooper Black" panose="0208090404030B020404" pitchFamily="18" charset="0"/>
                <a:ea typeface="+mj-ea"/>
                <a:cs typeface="+mj-cs"/>
              </a:defRPr>
            </a:lvl1pPr>
          </a:lstStyle>
          <a:p>
            <a:r>
              <a:rPr lang="en-US" sz="3600" dirty="0"/>
              <a:t>Click to edit Master title style</a:t>
            </a:r>
          </a:p>
        </p:txBody>
      </p:sp>
    </p:spTree>
    <p:extLst>
      <p:ext uri="{BB962C8B-B14F-4D97-AF65-F5344CB8AC3E}">
        <p14:creationId xmlns:p14="http://schemas.microsoft.com/office/powerpoint/2010/main" val="3144056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ound Same Side Corner Rectangle 9"/>
          <p:cNvSpPr/>
          <p:nvPr userDrawn="1"/>
        </p:nvSpPr>
        <p:spPr>
          <a:xfrm rot="10800000">
            <a:off x="0" y="0"/>
            <a:ext cx="9144000" cy="1268016"/>
          </a:xfrm>
          <a:prstGeom prst="round2SameRect">
            <a:avLst/>
          </a:prstGeom>
          <a:solidFill>
            <a:srgbClr val="01C7E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12" name="Picture 11"/>
          <p:cNvPicPr>
            <a:picLocks noChangeAspect="1"/>
          </p:cNvPicPr>
          <p:nvPr userDrawn="1"/>
        </p:nvPicPr>
        <p:blipFill>
          <a:blip r:embed="rId2">
            <a:duotone>
              <a:schemeClr val="accent1">
                <a:shade val="45000"/>
                <a:satMod val="135000"/>
              </a:schemeClr>
              <a:prstClr val="white"/>
            </a:duotone>
          </a:blip>
          <a:stretch>
            <a:fillRect/>
          </a:stretch>
        </p:blipFill>
        <p:spPr>
          <a:xfrm>
            <a:off x="7761862" y="3886200"/>
            <a:ext cx="1382138" cy="1257300"/>
          </a:xfrm>
          <a:prstGeom prst="rect">
            <a:avLst/>
          </a:prstGeom>
        </p:spPr>
      </p:pic>
      <p:sp>
        <p:nvSpPr>
          <p:cNvPr id="2" name="Title 1"/>
          <p:cNvSpPr>
            <a:spLocks noGrp="1"/>
          </p:cNvSpPr>
          <p:nvPr>
            <p:ph type="title"/>
          </p:nvPr>
        </p:nvSpPr>
        <p:spPr>
          <a:xfrm>
            <a:off x="764923" y="153592"/>
            <a:ext cx="7886700" cy="994172"/>
          </a:xfrm>
        </p:spPr>
        <p:txBody>
          <a:bodyPr/>
          <a:lstStyle>
            <a:lvl1pPr algn="ct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8651" y="1404938"/>
            <a:ext cx="3868340" cy="617934"/>
          </a:xfrm>
        </p:spPr>
        <p:txBody>
          <a:bodyPr anchor="b">
            <a:noAutofit/>
          </a:bodyPr>
          <a:lstStyle>
            <a:lvl1pPr marL="0" indent="0">
              <a:buNone/>
              <a:defRPr sz="2400" b="1">
                <a:latin typeface="Cambria" panose="020405030504060302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8651" y="2022872"/>
            <a:ext cx="3868340" cy="2763441"/>
          </a:xfrm>
        </p:spPr>
        <p:txBody>
          <a:bodyPr>
            <a:normAutofit/>
          </a:bodyPr>
          <a:lstStyle>
            <a:lvl1pPr>
              <a:defRPr sz="2400">
                <a:latin typeface="Cambria" panose="02040503050406030204" pitchFamily="18" charset="0"/>
              </a:defRPr>
            </a:lvl1pPr>
            <a:lvl2pPr>
              <a:defRPr sz="2100">
                <a:latin typeface="Cambria" panose="02040503050406030204" pitchFamily="18" charset="0"/>
              </a:defRPr>
            </a:lvl2pPr>
            <a:lvl3pPr>
              <a:defRPr sz="1800">
                <a:latin typeface="Cambria" panose="02040503050406030204" pitchFamily="18" charset="0"/>
              </a:defRPr>
            </a:lvl3pPr>
            <a:lvl4pPr>
              <a:defRPr sz="1500">
                <a:latin typeface="Cambria" panose="02040503050406030204" pitchFamily="18" charset="0"/>
              </a:defRPr>
            </a:lvl4pPr>
            <a:lvl5pPr>
              <a:defRPr sz="150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7959" y="1404938"/>
            <a:ext cx="3887391" cy="617934"/>
          </a:xfrm>
        </p:spPr>
        <p:txBody>
          <a:bodyPr anchor="b">
            <a:noAutofit/>
          </a:bodyPr>
          <a:lstStyle>
            <a:lvl1pPr marL="0" indent="0">
              <a:buNone/>
              <a:defRPr sz="2400" b="1">
                <a:latin typeface="Cambria" panose="020405030504060302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7959" y="2022872"/>
            <a:ext cx="3887391" cy="2763441"/>
          </a:xfrm>
        </p:spPr>
        <p:txBody>
          <a:bodyPr>
            <a:normAutofit/>
          </a:bodyPr>
          <a:lstStyle>
            <a:lvl1pPr>
              <a:defRPr sz="2400">
                <a:latin typeface="Cambria" panose="02040503050406030204" pitchFamily="18" charset="0"/>
              </a:defRPr>
            </a:lvl1pPr>
            <a:lvl2pPr>
              <a:defRPr sz="2100">
                <a:latin typeface="Cambria" panose="02040503050406030204" pitchFamily="18" charset="0"/>
              </a:defRPr>
            </a:lvl2pPr>
            <a:lvl3pPr>
              <a:defRPr sz="1800">
                <a:latin typeface="Cambria" panose="02040503050406030204" pitchFamily="18" charset="0"/>
              </a:defRPr>
            </a:lvl3pPr>
            <a:lvl4pPr>
              <a:defRPr sz="1500">
                <a:latin typeface="Cambria" panose="02040503050406030204" pitchFamily="18" charset="0"/>
              </a:defRPr>
            </a:lvl4pPr>
            <a:lvl5pPr>
              <a:defRPr sz="150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87D102-04B4-4D65-A3AA-5BBC82BA6FD6}" type="datetimeFigureOut">
              <a:rPr lang="en-US" smtClean="0"/>
              <a:t>10/8/2021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227CE4D-04C9-427C-8D6D-AEF820987CF3}" type="slidenum">
              <a:rPr lang="en-US" smtClean="0"/>
              <a:t>‹#›</a:t>
            </a:fld>
            <a:endParaRPr lang="en-US" dirty="0"/>
          </a:p>
        </p:txBody>
      </p:sp>
    </p:spTree>
    <p:extLst>
      <p:ext uri="{BB962C8B-B14F-4D97-AF65-F5344CB8AC3E}">
        <p14:creationId xmlns:p14="http://schemas.microsoft.com/office/powerpoint/2010/main" val="89665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87D102-04B4-4D65-A3AA-5BBC82BA6FD6}" type="datetimeFigureOut">
              <a:rPr lang="en-US" smtClean="0"/>
              <a:t>10/8/2021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227CE4D-04C9-427C-8D6D-AEF820987CF3}" type="slidenum">
              <a:rPr lang="en-US" smtClean="0"/>
              <a:t>‹#›</a:t>
            </a:fld>
            <a:endParaRPr lang="en-US" dirty="0"/>
          </a:p>
        </p:txBody>
      </p:sp>
    </p:spTree>
    <p:extLst>
      <p:ext uri="{BB962C8B-B14F-4D97-AF65-F5344CB8AC3E}">
        <p14:creationId xmlns:p14="http://schemas.microsoft.com/office/powerpoint/2010/main" val="114079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7D102-04B4-4D65-A3AA-5BBC82BA6FD6}" type="datetimeFigureOut">
              <a:rPr lang="en-US" smtClean="0"/>
              <a:t>10/8/2021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227CE4D-04C9-427C-8D6D-AEF820987CF3}" type="slidenum">
              <a:rPr lang="en-US" smtClean="0"/>
              <a:t>‹#›</a:t>
            </a:fld>
            <a:endParaRPr lang="en-US" dirty="0"/>
          </a:p>
        </p:txBody>
      </p:sp>
    </p:spTree>
    <p:extLst>
      <p:ext uri="{BB962C8B-B14F-4D97-AF65-F5344CB8AC3E}">
        <p14:creationId xmlns:p14="http://schemas.microsoft.com/office/powerpoint/2010/main" val="4003440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87D102-04B4-4D65-A3AA-5BBC82BA6FD6}" type="datetimeFigureOut">
              <a:rPr lang="en-US" smtClean="0"/>
              <a:t>10/8/2021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27CE4D-04C9-427C-8D6D-AEF820987CF3}" type="slidenum">
              <a:rPr lang="en-US" smtClean="0"/>
              <a:t>‹#›</a:t>
            </a:fld>
            <a:endParaRPr lang="en-US" dirty="0"/>
          </a:p>
        </p:txBody>
      </p:sp>
    </p:spTree>
    <p:extLst>
      <p:ext uri="{BB962C8B-B14F-4D97-AF65-F5344CB8AC3E}">
        <p14:creationId xmlns:p14="http://schemas.microsoft.com/office/powerpoint/2010/main" val="2852651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87D102-04B4-4D65-A3AA-5BBC82BA6FD6}" type="datetimeFigureOut">
              <a:rPr lang="en-US" smtClean="0"/>
              <a:t>10/8/2021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27CE4D-04C9-427C-8D6D-AEF820987CF3}" type="slidenum">
              <a:rPr lang="en-US" smtClean="0"/>
              <a:t>‹#›</a:t>
            </a:fld>
            <a:endParaRPr lang="en-US" dirty="0"/>
          </a:p>
        </p:txBody>
      </p:sp>
    </p:spTree>
    <p:extLst>
      <p:ext uri="{BB962C8B-B14F-4D97-AF65-F5344CB8AC3E}">
        <p14:creationId xmlns:p14="http://schemas.microsoft.com/office/powerpoint/2010/main" val="2353079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D87D102-04B4-4D65-A3AA-5BBC82BA6FD6}" type="datetimeFigureOut">
              <a:rPr lang="en-US" smtClean="0"/>
              <a:t>10/8/2021</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27CE4D-04C9-427C-8D6D-AEF820987CF3}" type="slidenum">
              <a:rPr lang="en-US" smtClean="0"/>
              <a:t>‹#›</a:t>
            </a:fld>
            <a:endParaRPr lang="en-US" dirty="0"/>
          </a:p>
        </p:txBody>
      </p:sp>
    </p:spTree>
    <p:extLst>
      <p:ext uri="{BB962C8B-B14F-4D97-AF65-F5344CB8AC3E}">
        <p14:creationId xmlns:p14="http://schemas.microsoft.com/office/powerpoint/2010/main" val="24361442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600" kern="1200">
          <a:solidFill>
            <a:schemeClr val="tx1"/>
          </a:solidFill>
          <a:latin typeface="Cooper Black" panose="0208090404030B0204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7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ctrTitle"/>
          </p:nvPr>
        </p:nvSpPr>
        <p:spPr>
          <a:xfrm rot="1108019">
            <a:off x="2114268" y="1085505"/>
            <a:ext cx="6858000" cy="1431599"/>
          </a:xfrm>
          <a:prstGeom prst="rect">
            <a:avLst/>
          </a:prstGeom>
          <a:solidFill>
            <a:schemeClr val="accent6"/>
          </a:solidFill>
        </p:spPr>
        <p:txBody>
          <a:bodyPr lIns="91425" tIns="91425" rIns="91425" bIns="91425" anchor="ctr" anchorCtr="0">
            <a:noAutofit/>
          </a:bodyPr>
          <a:lstStyle/>
          <a:p>
            <a:pPr lvl="0" rtl="0">
              <a:spcBef>
                <a:spcPts val="0"/>
              </a:spcBef>
              <a:buNone/>
            </a:pPr>
            <a:r>
              <a:rPr lang="en" sz="5400" b="1" dirty="0">
                <a:solidFill>
                  <a:schemeClr val="bg1"/>
                </a:solidFill>
              </a:rPr>
              <a:t/>
            </a:r>
            <a:br>
              <a:rPr lang="en" sz="5400" b="1" dirty="0">
                <a:solidFill>
                  <a:schemeClr val="bg1"/>
                </a:solidFill>
              </a:rPr>
            </a:br>
            <a:r>
              <a:rPr lang="en" sz="5400" b="1" dirty="0">
                <a:solidFill>
                  <a:schemeClr val="bg1"/>
                </a:solidFill>
              </a:rPr>
              <a:t>That’s Supreme!</a:t>
            </a:r>
            <a:br>
              <a:rPr lang="en" sz="5400" b="1" dirty="0">
                <a:solidFill>
                  <a:schemeClr val="bg1"/>
                </a:solidFill>
              </a:rPr>
            </a:br>
            <a:endParaRPr lang="en" sz="5400" b="1" dirty="0">
              <a:solidFill>
                <a:schemeClr val="bg1"/>
              </a:solidFill>
            </a:endParaRPr>
          </a:p>
        </p:txBody>
      </p:sp>
      <p:sp>
        <p:nvSpPr>
          <p:cNvPr id="2" name="Subtitle 1">
            <a:extLst>
              <a:ext uri="{FF2B5EF4-FFF2-40B4-BE49-F238E27FC236}">
                <a16:creationId xmlns:a16="http://schemas.microsoft.com/office/drawing/2014/main" id="{42A36478-3ECA-40D7-B67A-CE0201272031}"/>
              </a:ext>
            </a:extLst>
          </p:cNvPr>
          <p:cNvSpPr>
            <a:spLocks noGrp="1"/>
          </p:cNvSpPr>
          <p:nvPr>
            <p:ph type="subTitle" idx="1"/>
          </p:nvPr>
        </p:nvSpPr>
        <p:spPr>
          <a:xfrm>
            <a:off x="1612183" y="3840341"/>
            <a:ext cx="5919634" cy="525919"/>
          </a:xfrm>
        </p:spPr>
        <p:txBody>
          <a:bodyPr/>
          <a:lstStyle/>
          <a:p>
            <a:r>
              <a:rPr lang="en-US" dirty="0" smtClean="0"/>
              <a:t>A Road Map to Government</a:t>
            </a:r>
            <a:endParaRPr lang="en-US" dirty="0"/>
          </a:p>
        </p:txBody>
      </p:sp>
      <p:sp>
        <p:nvSpPr>
          <p:cNvPr id="5" name="Shape 184">
            <a:extLst>
              <a:ext uri="{FF2B5EF4-FFF2-40B4-BE49-F238E27FC236}">
                <a16:creationId xmlns:a16="http://schemas.microsoft.com/office/drawing/2014/main" id="{9A1DDA33-7B60-4DDD-8250-4F6A8BC29A8B}"/>
              </a:ext>
            </a:extLst>
          </p:cNvPr>
          <p:cNvSpPr txBox="1">
            <a:spLocks/>
          </p:cNvSpPr>
          <p:nvPr/>
        </p:nvSpPr>
        <p:spPr>
          <a:xfrm>
            <a:off x="121567" y="2278233"/>
            <a:ext cx="4965406" cy="1014241"/>
          </a:xfrm>
          <a:prstGeom prst="rect">
            <a:avLst/>
          </a:prstGeom>
          <a:solidFill>
            <a:schemeClr val="accent6"/>
          </a:solidFill>
          <a:effectLst>
            <a:outerShdw blurRad="76200" dir="18900000" sy="23000" kx="-1200000" algn="bl" rotWithShape="0">
              <a:prstClr val="black">
                <a:alpha val="20000"/>
              </a:prstClr>
            </a:outerShdw>
            <a:softEdge rad="63500"/>
          </a:effectLst>
        </p:spPr>
        <p:txBody>
          <a:bodyPr vert="horz" lIns="91425" tIns="91425" rIns="91425" bIns="91425" rtlCol="0" anchor="ctr" anchorCtr="0">
            <a:noAutofit/>
          </a:bodyPr>
          <a:lstStyle>
            <a:lvl1pPr algn="ctr" defTabSz="685800" rtl="0" eaLnBrk="1" latinLnBrk="0" hangingPunct="1">
              <a:lnSpc>
                <a:spcPct val="90000"/>
              </a:lnSpc>
              <a:spcBef>
                <a:spcPct val="0"/>
              </a:spcBef>
              <a:buNone/>
              <a:defRPr sz="4500" kern="1200">
                <a:solidFill>
                  <a:schemeClr val="tx1"/>
                </a:solidFill>
                <a:latin typeface="Cooper Black" panose="0208090404030B020404" pitchFamily="18" charset="0"/>
                <a:ea typeface="+mj-ea"/>
                <a:cs typeface="+mj-cs"/>
              </a:defRPr>
            </a:lvl1pPr>
          </a:lstStyle>
          <a:p>
            <a:pPr>
              <a:spcBef>
                <a:spcPts val="0"/>
              </a:spcBef>
            </a:pPr>
            <a:r>
              <a:rPr lang="en-US" sz="4400" dirty="0">
                <a:solidFill>
                  <a:schemeClr val="bg1"/>
                </a:solidFill>
              </a:rPr>
              <a:t>Rules and Laws</a:t>
            </a:r>
            <a:endParaRPr lang="en" sz="4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DD2D9A2-21B1-4B75-8FC1-475E1F8890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37" b="89362" l="2235" r="94413">
                        <a14:foregroundMark x1="15084" y1="3191" x2="35196" y2="7801"/>
                        <a14:foregroundMark x1="94972" y1="41135" x2="91620" y2="30851"/>
                        <a14:foregroundMark x1="2235" y1="31915" x2="8939" y2="29787"/>
                        <a14:backgroundMark x1="16201" y1="2482" x2="16201" y2="2482"/>
                        <a14:backgroundMark x1="2235" y1="31915" x2="2235" y2="31915"/>
                      </a14:backgroundRemoval>
                    </a14:imgEffect>
                  </a14:imgLayer>
                </a14:imgProps>
              </a:ext>
            </a:extLst>
          </a:blip>
          <a:stretch>
            <a:fillRect/>
          </a:stretch>
        </p:blipFill>
        <p:spPr>
          <a:xfrm flipH="1">
            <a:off x="7478178" y="347196"/>
            <a:ext cx="1896150" cy="2304763"/>
          </a:xfrm>
          <a:prstGeom prst="rect">
            <a:avLst/>
          </a:prstGeom>
        </p:spPr>
      </p:pic>
      <p:sp>
        <p:nvSpPr>
          <p:cNvPr id="14" name="Rectangle 13">
            <a:extLst>
              <a:ext uri="{FF2B5EF4-FFF2-40B4-BE49-F238E27FC236}">
                <a16:creationId xmlns:a16="http://schemas.microsoft.com/office/drawing/2014/main" id="{6B619E90-CE54-4578-99BD-66D469430053}"/>
              </a:ext>
            </a:extLst>
          </p:cNvPr>
          <p:cNvSpPr/>
          <p:nvPr/>
        </p:nvSpPr>
        <p:spPr>
          <a:xfrm>
            <a:off x="-1266986" y="1953817"/>
            <a:ext cx="11565610" cy="3601640"/>
          </a:xfrm>
          <a:prstGeom prst="rect">
            <a:avLst/>
          </a:prstGeom>
          <a:solidFill>
            <a:schemeClr val="bg2">
              <a:lumMod val="75000"/>
            </a:scheme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A94A4B56-DBC5-4168-9575-0F0340980C8C}"/>
              </a:ext>
            </a:extLst>
          </p:cNvPr>
          <p:cNvSpPr>
            <a:spLocks noGrp="1"/>
          </p:cNvSpPr>
          <p:nvPr>
            <p:ph type="title"/>
          </p:nvPr>
        </p:nvSpPr>
        <p:spPr>
          <a:xfrm>
            <a:off x="337840" y="123763"/>
            <a:ext cx="7886700" cy="994172"/>
          </a:xfrm>
        </p:spPr>
        <p:txBody>
          <a:bodyPr/>
          <a:lstStyle/>
          <a:p>
            <a:r>
              <a:rPr lang="en-US" dirty="0"/>
              <a:t>First, there is an idea for a law…</a:t>
            </a:r>
          </a:p>
        </p:txBody>
      </p:sp>
      <p:grpSp>
        <p:nvGrpSpPr>
          <p:cNvPr id="16" name="Group 15">
            <a:extLst>
              <a:ext uri="{FF2B5EF4-FFF2-40B4-BE49-F238E27FC236}">
                <a16:creationId xmlns:a16="http://schemas.microsoft.com/office/drawing/2014/main" id="{4A99154F-FE54-4B15-934F-BE17E6AD14C5}"/>
              </a:ext>
            </a:extLst>
          </p:cNvPr>
          <p:cNvGrpSpPr/>
          <p:nvPr/>
        </p:nvGrpSpPr>
        <p:grpSpPr>
          <a:xfrm rot="21109013">
            <a:off x="230444" y="3591212"/>
            <a:ext cx="8638862" cy="107847"/>
            <a:chOff x="307258" y="4509319"/>
            <a:chExt cx="11518483" cy="143796"/>
          </a:xfrm>
        </p:grpSpPr>
        <p:sp>
          <p:nvSpPr>
            <p:cNvPr id="4" name="Rectangle 3">
              <a:extLst>
                <a:ext uri="{FF2B5EF4-FFF2-40B4-BE49-F238E27FC236}">
                  <a16:creationId xmlns:a16="http://schemas.microsoft.com/office/drawing/2014/main" id="{A29A2803-D1C8-42CB-8BC5-B346253C05CB}"/>
                </a:ext>
              </a:extLst>
            </p:cNvPr>
            <p:cNvSpPr/>
            <p:nvPr/>
          </p:nvSpPr>
          <p:spPr>
            <a:xfrm>
              <a:off x="307258"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9E5B2BB6-17B0-45B3-9A6F-BF74622934E0}"/>
                </a:ext>
              </a:extLst>
            </p:cNvPr>
            <p:cNvSpPr/>
            <p:nvPr/>
          </p:nvSpPr>
          <p:spPr>
            <a:xfrm>
              <a:off x="1966452"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C4DC92AF-5BA4-46D8-9F9B-215E02327517}"/>
                </a:ext>
              </a:extLst>
            </p:cNvPr>
            <p:cNvSpPr/>
            <p:nvPr/>
          </p:nvSpPr>
          <p:spPr>
            <a:xfrm>
              <a:off x="3805079"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12AB5515-34ED-4A96-83DB-D5283D019FAA}"/>
                </a:ext>
              </a:extLst>
            </p:cNvPr>
            <p:cNvSpPr/>
            <p:nvPr/>
          </p:nvSpPr>
          <p:spPr>
            <a:xfrm>
              <a:off x="5437241"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037930E2-328B-4D7E-B6D8-E62405B486B4}"/>
                </a:ext>
              </a:extLst>
            </p:cNvPr>
            <p:cNvSpPr/>
            <p:nvPr/>
          </p:nvSpPr>
          <p:spPr>
            <a:xfrm>
              <a:off x="6872752"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A58003E9-DBEB-49BE-B178-FD12223EB100}"/>
                </a:ext>
              </a:extLst>
            </p:cNvPr>
            <p:cNvSpPr/>
            <p:nvPr/>
          </p:nvSpPr>
          <p:spPr>
            <a:xfrm>
              <a:off x="8271383" y="4531440"/>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D224A18F-14AB-4442-A369-C66DEEF4A0C1}"/>
                </a:ext>
              </a:extLst>
            </p:cNvPr>
            <p:cNvSpPr/>
            <p:nvPr/>
          </p:nvSpPr>
          <p:spPr>
            <a:xfrm>
              <a:off x="9854374"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10F05FFC-69EA-41F3-AB69-539ACC4A71A4}"/>
                </a:ext>
              </a:extLst>
            </p:cNvPr>
            <p:cNvSpPr/>
            <p:nvPr/>
          </p:nvSpPr>
          <p:spPr>
            <a:xfrm>
              <a:off x="11294799"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pic>
        <p:nvPicPr>
          <p:cNvPr id="18" name="Picture 17">
            <a:extLst>
              <a:ext uri="{FF2B5EF4-FFF2-40B4-BE49-F238E27FC236}">
                <a16:creationId xmlns:a16="http://schemas.microsoft.com/office/drawing/2014/main" id="{B64AB667-9435-4604-8D9F-43F3A1A743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37" b="89362" l="2235" r="94413">
                        <a14:foregroundMark x1="15084" y1="3191" x2="35196" y2="7801"/>
                        <a14:foregroundMark x1="94972" y1="41135" x2="91620" y2="30851"/>
                        <a14:foregroundMark x1="2235" y1="31915" x2="8939" y2="29787"/>
                        <a14:backgroundMark x1="16201" y1="2482" x2="16201" y2="2482"/>
                        <a14:backgroundMark x1="2235" y1="31915" x2="2235" y2="31915"/>
                      </a14:backgroundRemoval>
                    </a14:imgEffect>
                  </a14:imgLayer>
                </a14:imgProps>
              </a:ext>
            </a:extLst>
          </a:blip>
          <a:stretch>
            <a:fillRect/>
          </a:stretch>
        </p:blipFill>
        <p:spPr>
          <a:xfrm>
            <a:off x="219741" y="957985"/>
            <a:ext cx="1896150" cy="2987231"/>
          </a:xfrm>
          <a:prstGeom prst="rect">
            <a:avLst/>
          </a:prstGeom>
        </p:spPr>
      </p:pic>
      <p:pic>
        <p:nvPicPr>
          <p:cNvPr id="19" name="Picture 18">
            <a:extLst>
              <a:ext uri="{FF2B5EF4-FFF2-40B4-BE49-F238E27FC236}">
                <a16:creationId xmlns:a16="http://schemas.microsoft.com/office/drawing/2014/main" id="{94B458A9-A720-4958-80B4-CB731091A5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37" b="89362" l="2235" r="94413">
                        <a14:foregroundMark x1="15084" y1="3191" x2="35196" y2="7801"/>
                        <a14:foregroundMark x1="94972" y1="41135" x2="91620" y2="30851"/>
                        <a14:foregroundMark x1="2235" y1="31915" x2="8939" y2="29787"/>
                        <a14:backgroundMark x1="16201" y1="2482" x2="16201" y2="2482"/>
                        <a14:backgroundMark x1="2235" y1="31915" x2="2235" y2="31915"/>
                      </a14:backgroundRemoval>
                    </a14:imgEffect>
                  </a14:imgLayer>
                </a14:imgProps>
              </a:ext>
            </a:extLst>
          </a:blip>
          <a:stretch>
            <a:fillRect/>
          </a:stretch>
        </p:blipFill>
        <p:spPr>
          <a:xfrm>
            <a:off x="509219" y="936002"/>
            <a:ext cx="1896150" cy="2987231"/>
          </a:xfrm>
          <a:prstGeom prst="rect">
            <a:avLst/>
          </a:prstGeom>
        </p:spPr>
      </p:pic>
      <p:grpSp>
        <p:nvGrpSpPr>
          <p:cNvPr id="26" name="Group 25">
            <a:extLst>
              <a:ext uri="{FF2B5EF4-FFF2-40B4-BE49-F238E27FC236}">
                <a16:creationId xmlns:a16="http://schemas.microsoft.com/office/drawing/2014/main" id="{A3E79D94-7606-4169-99A4-7E3C191DE0DC}"/>
              </a:ext>
            </a:extLst>
          </p:cNvPr>
          <p:cNvGrpSpPr/>
          <p:nvPr/>
        </p:nvGrpSpPr>
        <p:grpSpPr>
          <a:xfrm>
            <a:off x="1380317" y="2261569"/>
            <a:ext cx="4357797" cy="2109114"/>
            <a:chOff x="955033" y="3699537"/>
            <a:chExt cx="5810396" cy="2812152"/>
          </a:xfrm>
        </p:grpSpPr>
        <p:sp>
          <p:nvSpPr>
            <p:cNvPr id="23" name="Oval 22">
              <a:extLst>
                <a:ext uri="{FF2B5EF4-FFF2-40B4-BE49-F238E27FC236}">
                  <a16:creationId xmlns:a16="http://schemas.microsoft.com/office/drawing/2014/main" id="{FBE5F1C0-681B-4EA6-A22B-12D9302C5909}"/>
                </a:ext>
              </a:extLst>
            </p:cNvPr>
            <p:cNvSpPr/>
            <p:nvPr/>
          </p:nvSpPr>
          <p:spPr>
            <a:xfrm>
              <a:off x="3318268" y="4708867"/>
              <a:ext cx="1317034" cy="3634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nvGrpSpPr>
            <p:cNvPr id="25" name="Group 24">
              <a:extLst>
                <a:ext uri="{FF2B5EF4-FFF2-40B4-BE49-F238E27FC236}">
                  <a16:creationId xmlns:a16="http://schemas.microsoft.com/office/drawing/2014/main" id="{88A50AB0-ED58-4FE0-B96E-6F73E9449FA3}"/>
                </a:ext>
              </a:extLst>
            </p:cNvPr>
            <p:cNvGrpSpPr/>
            <p:nvPr/>
          </p:nvGrpSpPr>
          <p:grpSpPr>
            <a:xfrm>
              <a:off x="955033" y="3699537"/>
              <a:ext cx="5810396" cy="2812152"/>
              <a:chOff x="2877906" y="2967091"/>
              <a:chExt cx="5810396" cy="2812152"/>
            </a:xfrm>
          </p:grpSpPr>
          <p:sp>
            <p:nvSpPr>
              <p:cNvPr id="22" name="Rectangle 21">
                <a:extLst>
                  <a:ext uri="{FF2B5EF4-FFF2-40B4-BE49-F238E27FC236}">
                    <a16:creationId xmlns:a16="http://schemas.microsoft.com/office/drawing/2014/main" id="{0867A466-AC53-4BE8-BBE6-EDA924D77B26}"/>
                  </a:ext>
                </a:extLst>
              </p:cNvPr>
              <p:cNvSpPr/>
              <p:nvPr/>
            </p:nvSpPr>
            <p:spPr>
              <a:xfrm rot="20762727" flipH="1">
                <a:off x="5031309" y="2967091"/>
                <a:ext cx="1319967" cy="1790637"/>
              </a:xfrm>
              <a:prstGeom prst="rect">
                <a:avLst/>
              </a:prstGeom>
              <a:solidFill>
                <a:schemeClr val="bg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pic>
            <p:nvPicPr>
              <p:cNvPr id="2052" name="Picture 4" descr="Image result for convertible car clipart free">
                <a:extLst>
                  <a:ext uri="{FF2B5EF4-FFF2-40B4-BE49-F238E27FC236}">
                    <a16:creationId xmlns:a16="http://schemas.microsoft.com/office/drawing/2014/main" id="{7E0EFE0F-800D-45E2-9A97-AD4CE34D43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88106" flipH="1">
                <a:off x="2877906" y="3802837"/>
                <a:ext cx="5810396" cy="19764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lipart face free">
                <a:extLst>
                  <a:ext uri="{FF2B5EF4-FFF2-40B4-BE49-F238E27FC236}">
                    <a16:creationId xmlns:a16="http://schemas.microsoft.com/office/drawing/2014/main" id="{51BD6E70-D120-4004-A00C-E029FB108A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246" t="-2487" r="34949" b="53791"/>
              <a:stretch/>
            </p:blipFill>
            <p:spPr bwMode="auto">
              <a:xfrm rot="19808868">
                <a:off x="5367900" y="3208102"/>
                <a:ext cx="604513" cy="6447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29DCA50-BDD4-4362-9BEF-1013A836CDC6}"/>
                  </a:ext>
                </a:extLst>
              </p:cNvPr>
              <p:cNvSpPr txBox="1"/>
              <p:nvPr/>
            </p:nvSpPr>
            <p:spPr>
              <a:xfrm>
                <a:off x="5271461" y="3795336"/>
                <a:ext cx="845237" cy="400109"/>
              </a:xfrm>
              <a:prstGeom prst="rect">
                <a:avLst/>
              </a:prstGeom>
              <a:noFill/>
            </p:spPr>
            <p:txBody>
              <a:bodyPr wrap="square" rtlCol="0">
                <a:spAutoFit/>
              </a:bodyPr>
              <a:lstStyle/>
              <a:p>
                <a:pPr algn="ctr" defTabSz="685800"/>
                <a:r>
                  <a:rPr lang="en-US" sz="1350" b="1" kern="1200" dirty="0">
                    <a:solidFill>
                      <a:prstClr val="black"/>
                    </a:solidFill>
                    <a:latin typeface="Calibri" panose="020F0502020204030204"/>
                    <a:ea typeface="+mn-ea"/>
                    <a:cs typeface="+mn-cs"/>
                  </a:rPr>
                  <a:t>IDEA</a:t>
                </a:r>
              </a:p>
            </p:txBody>
          </p:sp>
        </p:grpSp>
      </p:grpSp>
      <p:sp>
        <p:nvSpPr>
          <p:cNvPr id="3" name="TextBox 2"/>
          <p:cNvSpPr txBox="1"/>
          <p:nvPr/>
        </p:nvSpPr>
        <p:spPr>
          <a:xfrm>
            <a:off x="4666344" y="4502682"/>
            <a:ext cx="4161660" cy="523220"/>
          </a:xfrm>
          <a:prstGeom prst="rect">
            <a:avLst/>
          </a:prstGeom>
          <a:noFill/>
        </p:spPr>
        <p:txBody>
          <a:bodyPr wrap="square" rtlCol="0">
            <a:spAutoFit/>
          </a:bodyPr>
          <a:lstStyle/>
          <a:p>
            <a:r>
              <a:rPr lang="en-US" dirty="0" smtClean="0"/>
              <a:t>Ideas for laws can come from legislators, adults, students, companies, and organizations. </a:t>
            </a:r>
            <a:endParaRPr lang="en-US" dirty="0"/>
          </a:p>
        </p:txBody>
      </p:sp>
    </p:spTree>
    <p:extLst>
      <p:ext uri="{BB962C8B-B14F-4D97-AF65-F5344CB8AC3E}">
        <p14:creationId xmlns:p14="http://schemas.microsoft.com/office/powerpoint/2010/main" val="332794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4.07407E-6 L 0.69258 -0.16505 " pathEditMode="relative" rAng="0" ptsTypes="AA">
                                      <p:cBhvr>
                                        <p:cTn id="6" dur="2000" fill="hold"/>
                                        <p:tgtEl>
                                          <p:spTgt spid="26"/>
                                        </p:tgtEl>
                                        <p:attrNameLst>
                                          <p:attrName>ppt_x</p:attrName>
                                          <p:attrName>ppt_y</p:attrName>
                                        </p:attrNameLst>
                                      </p:cBhvr>
                                      <p:rCtr x="34622" y="-82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DD2D9A2-21B1-4B75-8FC1-475E1F8890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37" b="89362" l="2235" r="94413">
                        <a14:foregroundMark x1="15084" y1="3191" x2="35196" y2="7801"/>
                        <a14:foregroundMark x1="94972" y1="41135" x2="91620" y2="30851"/>
                        <a14:foregroundMark x1="2235" y1="31915" x2="8939" y2="29787"/>
                        <a14:backgroundMark x1="16201" y1="2482" x2="16201" y2="2482"/>
                        <a14:backgroundMark x1="2235" y1="31915" x2="2235" y2="31915"/>
                      </a14:backgroundRemoval>
                    </a14:imgEffect>
                  </a14:imgLayer>
                </a14:imgProps>
              </a:ext>
            </a:extLst>
          </a:blip>
          <a:stretch>
            <a:fillRect/>
          </a:stretch>
        </p:blipFill>
        <p:spPr>
          <a:xfrm flipH="1">
            <a:off x="5972126" y="953261"/>
            <a:ext cx="1896150" cy="2304763"/>
          </a:xfrm>
          <a:prstGeom prst="rect">
            <a:avLst/>
          </a:prstGeom>
        </p:spPr>
      </p:pic>
      <p:sp>
        <p:nvSpPr>
          <p:cNvPr id="14" name="Rectangle 13">
            <a:extLst>
              <a:ext uri="{FF2B5EF4-FFF2-40B4-BE49-F238E27FC236}">
                <a16:creationId xmlns:a16="http://schemas.microsoft.com/office/drawing/2014/main" id="{6B619E90-CE54-4578-99BD-66D469430053}"/>
              </a:ext>
            </a:extLst>
          </p:cNvPr>
          <p:cNvSpPr/>
          <p:nvPr/>
        </p:nvSpPr>
        <p:spPr>
          <a:xfrm>
            <a:off x="-1280812" y="2232789"/>
            <a:ext cx="11565610" cy="3601640"/>
          </a:xfrm>
          <a:prstGeom prst="rect">
            <a:avLst/>
          </a:prstGeom>
          <a:solidFill>
            <a:schemeClr val="bg2">
              <a:lumMod val="75000"/>
            </a:scheme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A94A4B56-DBC5-4168-9575-0F0340980C8C}"/>
              </a:ext>
            </a:extLst>
          </p:cNvPr>
          <p:cNvSpPr>
            <a:spLocks noGrp="1"/>
          </p:cNvSpPr>
          <p:nvPr>
            <p:ph type="title"/>
          </p:nvPr>
        </p:nvSpPr>
        <p:spPr>
          <a:xfrm>
            <a:off x="137539" y="656632"/>
            <a:ext cx="3750635" cy="994172"/>
          </a:xfrm>
        </p:spPr>
        <p:txBody>
          <a:bodyPr/>
          <a:lstStyle/>
          <a:p>
            <a:r>
              <a:rPr lang="en-US" sz="3000" dirty="0"/>
              <a:t>To become a law, an idea </a:t>
            </a:r>
            <a:r>
              <a:rPr lang="en-US" sz="3000" dirty="0" smtClean="0"/>
              <a:t>starts as a bill in the legislative branch.</a:t>
            </a:r>
            <a:endParaRPr lang="en-US" sz="3000" dirty="0"/>
          </a:p>
        </p:txBody>
      </p:sp>
      <p:grpSp>
        <p:nvGrpSpPr>
          <p:cNvPr id="16" name="Group 15">
            <a:extLst>
              <a:ext uri="{FF2B5EF4-FFF2-40B4-BE49-F238E27FC236}">
                <a16:creationId xmlns:a16="http://schemas.microsoft.com/office/drawing/2014/main" id="{4A99154F-FE54-4B15-934F-BE17E6AD14C5}"/>
              </a:ext>
            </a:extLst>
          </p:cNvPr>
          <p:cNvGrpSpPr/>
          <p:nvPr/>
        </p:nvGrpSpPr>
        <p:grpSpPr>
          <a:xfrm rot="21109013">
            <a:off x="230444" y="3591212"/>
            <a:ext cx="8638862" cy="107847"/>
            <a:chOff x="307258" y="4509319"/>
            <a:chExt cx="11518483" cy="143796"/>
          </a:xfrm>
        </p:grpSpPr>
        <p:sp>
          <p:nvSpPr>
            <p:cNvPr id="4" name="Rectangle 3">
              <a:extLst>
                <a:ext uri="{FF2B5EF4-FFF2-40B4-BE49-F238E27FC236}">
                  <a16:creationId xmlns:a16="http://schemas.microsoft.com/office/drawing/2014/main" id="{A29A2803-D1C8-42CB-8BC5-B346253C05CB}"/>
                </a:ext>
              </a:extLst>
            </p:cNvPr>
            <p:cNvSpPr/>
            <p:nvPr/>
          </p:nvSpPr>
          <p:spPr>
            <a:xfrm>
              <a:off x="307258"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9E5B2BB6-17B0-45B3-9A6F-BF74622934E0}"/>
                </a:ext>
              </a:extLst>
            </p:cNvPr>
            <p:cNvSpPr/>
            <p:nvPr/>
          </p:nvSpPr>
          <p:spPr>
            <a:xfrm>
              <a:off x="1966452"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C4DC92AF-5BA4-46D8-9F9B-215E02327517}"/>
                </a:ext>
              </a:extLst>
            </p:cNvPr>
            <p:cNvSpPr/>
            <p:nvPr/>
          </p:nvSpPr>
          <p:spPr>
            <a:xfrm>
              <a:off x="3805079"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12AB5515-34ED-4A96-83DB-D5283D019FAA}"/>
                </a:ext>
              </a:extLst>
            </p:cNvPr>
            <p:cNvSpPr/>
            <p:nvPr/>
          </p:nvSpPr>
          <p:spPr>
            <a:xfrm>
              <a:off x="5437241"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037930E2-328B-4D7E-B6D8-E62405B486B4}"/>
                </a:ext>
              </a:extLst>
            </p:cNvPr>
            <p:cNvSpPr/>
            <p:nvPr/>
          </p:nvSpPr>
          <p:spPr>
            <a:xfrm>
              <a:off x="6872752"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A58003E9-DBEB-49BE-B178-FD12223EB100}"/>
                </a:ext>
              </a:extLst>
            </p:cNvPr>
            <p:cNvSpPr/>
            <p:nvPr/>
          </p:nvSpPr>
          <p:spPr>
            <a:xfrm>
              <a:off x="8271383" y="4531440"/>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D224A18F-14AB-4442-A369-C66DEEF4A0C1}"/>
                </a:ext>
              </a:extLst>
            </p:cNvPr>
            <p:cNvSpPr/>
            <p:nvPr/>
          </p:nvSpPr>
          <p:spPr>
            <a:xfrm>
              <a:off x="9854374"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10F05FFC-69EA-41F3-AB69-539ACC4A71A4}"/>
                </a:ext>
              </a:extLst>
            </p:cNvPr>
            <p:cNvSpPr/>
            <p:nvPr/>
          </p:nvSpPr>
          <p:spPr>
            <a:xfrm>
              <a:off x="11294799"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26" name="Group 25">
            <a:extLst>
              <a:ext uri="{FF2B5EF4-FFF2-40B4-BE49-F238E27FC236}">
                <a16:creationId xmlns:a16="http://schemas.microsoft.com/office/drawing/2014/main" id="{A3E79D94-7606-4169-99A4-7E3C191DE0DC}"/>
              </a:ext>
            </a:extLst>
          </p:cNvPr>
          <p:cNvGrpSpPr/>
          <p:nvPr/>
        </p:nvGrpSpPr>
        <p:grpSpPr>
          <a:xfrm>
            <a:off x="-693005" y="2904921"/>
            <a:ext cx="4357797" cy="2109114"/>
            <a:chOff x="955033" y="3699537"/>
            <a:chExt cx="5810396" cy="2812152"/>
          </a:xfrm>
        </p:grpSpPr>
        <p:sp>
          <p:nvSpPr>
            <p:cNvPr id="23" name="Oval 22">
              <a:extLst>
                <a:ext uri="{FF2B5EF4-FFF2-40B4-BE49-F238E27FC236}">
                  <a16:creationId xmlns:a16="http://schemas.microsoft.com/office/drawing/2014/main" id="{FBE5F1C0-681B-4EA6-A22B-12D9302C5909}"/>
                </a:ext>
              </a:extLst>
            </p:cNvPr>
            <p:cNvSpPr/>
            <p:nvPr/>
          </p:nvSpPr>
          <p:spPr>
            <a:xfrm>
              <a:off x="3318268" y="4708867"/>
              <a:ext cx="1317034" cy="3634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nvGrpSpPr>
            <p:cNvPr id="25" name="Group 24">
              <a:extLst>
                <a:ext uri="{FF2B5EF4-FFF2-40B4-BE49-F238E27FC236}">
                  <a16:creationId xmlns:a16="http://schemas.microsoft.com/office/drawing/2014/main" id="{88A50AB0-ED58-4FE0-B96E-6F73E9449FA3}"/>
                </a:ext>
              </a:extLst>
            </p:cNvPr>
            <p:cNvGrpSpPr/>
            <p:nvPr/>
          </p:nvGrpSpPr>
          <p:grpSpPr>
            <a:xfrm>
              <a:off x="955033" y="3699537"/>
              <a:ext cx="5810396" cy="2812152"/>
              <a:chOff x="2877906" y="2967091"/>
              <a:chExt cx="5810396" cy="2812152"/>
            </a:xfrm>
          </p:grpSpPr>
          <p:sp>
            <p:nvSpPr>
              <p:cNvPr id="22" name="Rectangle 21">
                <a:extLst>
                  <a:ext uri="{FF2B5EF4-FFF2-40B4-BE49-F238E27FC236}">
                    <a16:creationId xmlns:a16="http://schemas.microsoft.com/office/drawing/2014/main" id="{0867A466-AC53-4BE8-BBE6-EDA924D77B26}"/>
                  </a:ext>
                </a:extLst>
              </p:cNvPr>
              <p:cNvSpPr/>
              <p:nvPr/>
            </p:nvSpPr>
            <p:spPr>
              <a:xfrm rot="20762727" flipH="1">
                <a:off x="5031309" y="2967091"/>
                <a:ext cx="1319967" cy="1790637"/>
              </a:xfrm>
              <a:prstGeom prst="rect">
                <a:avLst/>
              </a:prstGeom>
              <a:solidFill>
                <a:schemeClr val="bg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pic>
            <p:nvPicPr>
              <p:cNvPr id="2052" name="Picture 4" descr="Image result for convertible car clipart free">
                <a:extLst>
                  <a:ext uri="{FF2B5EF4-FFF2-40B4-BE49-F238E27FC236}">
                    <a16:creationId xmlns:a16="http://schemas.microsoft.com/office/drawing/2014/main" id="{7E0EFE0F-800D-45E2-9A97-AD4CE34D43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88106" flipH="1">
                <a:off x="2877906" y="3802837"/>
                <a:ext cx="5810396" cy="19764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lipart face free">
                <a:extLst>
                  <a:ext uri="{FF2B5EF4-FFF2-40B4-BE49-F238E27FC236}">
                    <a16:creationId xmlns:a16="http://schemas.microsoft.com/office/drawing/2014/main" id="{51BD6E70-D120-4004-A00C-E029FB108A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246" t="-2487" r="34949" b="53791"/>
              <a:stretch/>
            </p:blipFill>
            <p:spPr bwMode="auto">
              <a:xfrm rot="19808868">
                <a:off x="5367900" y="3208102"/>
                <a:ext cx="604513" cy="6447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29DCA50-BDD4-4362-9BEF-1013A836CDC6}"/>
                  </a:ext>
                </a:extLst>
              </p:cNvPr>
              <p:cNvSpPr txBox="1"/>
              <p:nvPr/>
            </p:nvSpPr>
            <p:spPr>
              <a:xfrm>
                <a:off x="5271461" y="3795336"/>
                <a:ext cx="845237" cy="400109"/>
              </a:xfrm>
              <a:prstGeom prst="rect">
                <a:avLst/>
              </a:prstGeom>
              <a:noFill/>
            </p:spPr>
            <p:txBody>
              <a:bodyPr wrap="square" rtlCol="0">
                <a:spAutoFit/>
              </a:bodyPr>
              <a:lstStyle/>
              <a:p>
                <a:pPr algn="ctr" defTabSz="685800"/>
                <a:r>
                  <a:rPr lang="en-US" sz="1350" b="1" kern="1200" dirty="0">
                    <a:solidFill>
                      <a:prstClr val="black"/>
                    </a:solidFill>
                    <a:latin typeface="Calibri" panose="020F0502020204030204"/>
                    <a:ea typeface="+mn-ea"/>
                    <a:cs typeface="+mn-cs"/>
                  </a:rPr>
                  <a:t>IDEA</a:t>
                </a:r>
              </a:p>
            </p:txBody>
          </p:sp>
        </p:grpSp>
      </p:grpSp>
      <p:grpSp>
        <p:nvGrpSpPr>
          <p:cNvPr id="2051" name="Group 2050">
            <a:extLst>
              <a:ext uri="{FF2B5EF4-FFF2-40B4-BE49-F238E27FC236}">
                <a16:creationId xmlns:a16="http://schemas.microsoft.com/office/drawing/2014/main" id="{9533577A-4130-4FD9-B4A7-3DAA0166D620}"/>
              </a:ext>
            </a:extLst>
          </p:cNvPr>
          <p:cNvGrpSpPr/>
          <p:nvPr/>
        </p:nvGrpSpPr>
        <p:grpSpPr>
          <a:xfrm>
            <a:off x="3161058" y="532049"/>
            <a:ext cx="4128872" cy="4038976"/>
            <a:chOff x="4700977" y="735474"/>
            <a:chExt cx="4963485" cy="4061719"/>
          </a:xfrm>
        </p:grpSpPr>
        <p:grpSp>
          <p:nvGrpSpPr>
            <p:cNvPr id="2048" name="Group 2047">
              <a:extLst>
                <a:ext uri="{FF2B5EF4-FFF2-40B4-BE49-F238E27FC236}">
                  <a16:creationId xmlns:a16="http://schemas.microsoft.com/office/drawing/2014/main" id="{E04F2F8B-9CC2-4435-9AA7-5C140B799628}"/>
                </a:ext>
              </a:extLst>
            </p:cNvPr>
            <p:cNvGrpSpPr/>
            <p:nvPr/>
          </p:nvGrpSpPr>
          <p:grpSpPr>
            <a:xfrm>
              <a:off x="6457304" y="735474"/>
              <a:ext cx="1438233" cy="4055567"/>
              <a:chOff x="6457304" y="735474"/>
              <a:chExt cx="1438233" cy="4055567"/>
            </a:xfrm>
          </p:grpSpPr>
          <p:grpSp>
            <p:nvGrpSpPr>
              <p:cNvPr id="21" name="Group 20">
                <a:extLst>
                  <a:ext uri="{FF2B5EF4-FFF2-40B4-BE49-F238E27FC236}">
                    <a16:creationId xmlns:a16="http://schemas.microsoft.com/office/drawing/2014/main" id="{D74416FC-0DE9-4ACE-BB79-499B8BF4B39D}"/>
                  </a:ext>
                </a:extLst>
              </p:cNvPr>
              <p:cNvGrpSpPr/>
              <p:nvPr/>
            </p:nvGrpSpPr>
            <p:grpSpPr>
              <a:xfrm>
                <a:off x="6457304" y="735474"/>
                <a:ext cx="1438233" cy="4055567"/>
                <a:chOff x="6398690" y="635127"/>
                <a:chExt cx="1191724" cy="3739227"/>
              </a:xfrm>
            </p:grpSpPr>
            <p:grpSp>
              <p:nvGrpSpPr>
                <p:cNvPr id="5" name="Group 4">
                  <a:extLst>
                    <a:ext uri="{FF2B5EF4-FFF2-40B4-BE49-F238E27FC236}">
                      <a16:creationId xmlns:a16="http://schemas.microsoft.com/office/drawing/2014/main" id="{C4143B76-67BA-48D0-A564-DCC2844087D2}"/>
                    </a:ext>
                  </a:extLst>
                </p:cNvPr>
                <p:cNvGrpSpPr/>
                <p:nvPr/>
              </p:nvGrpSpPr>
              <p:grpSpPr>
                <a:xfrm>
                  <a:off x="6398690" y="635127"/>
                  <a:ext cx="1191724" cy="3739227"/>
                  <a:chOff x="6429326" y="648317"/>
                  <a:chExt cx="1191724" cy="3739227"/>
                </a:xfrm>
              </p:grpSpPr>
              <p:sp>
                <p:nvSpPr>
                  <p:cNvPr id="3" name="Rectangle 2">
                    <a:extLst>
                      <a:ext uri="{FF2B5EF4-FFF2-40B4-BE49-F238E27FC236}">
                        <a16:creationId xmlns:a16="http://schemas.microsoft.com/office/drawing/2014/main" id="{9C14F41A-E2A8-4B11-A051-22E0F82F983A}"/>
                      </a:ext>
                    </a:extLst>
                  </p:cNvPr>
                  <p:cNvSpPr/>
                  <p:nvPr/>
                </p:nvSpPr>
                <p:spPr>
                  <a:xfrm>
                    <a:off x="6429326" y="822632"/>
                    <a:ext cx="1191724" cy="35649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857BF928-67D1-47D0-8418-A61619CA3E40}"/>
                      </a:ext>
                    </a:extLst>
                  </p:cNvPr>
                  <p:cNvSpPr/>
                  <p:nvPr/>
                </p:nvSpPr>
                <p:spPr>
                  <a:xfrm>
                    <a:off x="6712695" y="648317"/>
                    <a:ext cx="624986" cy="4650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17" name="Group 16">
                  <a:extLst>
                    <a:ext uri="{FF2B5EF4-FFF2-40B4-BE49-F238E27FC236}">
                      <a16:creationId xmlns:a16="http://schemas.microsoft.com/office/drawing/2014/main" id="{1BF4703D-C82F-41FE-AA62-3D9DD4C7F468}"/>
                    </a:ext>
                  </a:extLst>
                </p:cNvPr>
                <p:cNvGrpSpPr/>
                <p:nvPr/>
              </p:nvGrpSpPr>
              <p:grpSpPr>
                <a:xfrm>
                  <a:off x="6633276" y="1044839"/>
                  <a:ext cx="51125" cy="3142326"/>
                  <a:chOff x="6664272" y="1044839"/>
                  <a:chExt cx="51125" cy="3142326"/>
                </a:xfrm>
              </p:grpSpPr>
              <p:grpSp>
                <p:nvGrpSpPr>
                  <p:cNvPr id="15" name="Group 14">
                    <a:extLst>
                      <a:ext uri="{FF2B5EF4-FFF2-40B4-BE49-F238E27FC236}">
                        <a16:creationId xmlns:a16="http://schemas.microsoft.com/office/drawing/2014/main" id="{DC9C52EC-239F-4D0B-9153-1C004F56347E}"/>
                      </a:ext>
                    </a:extLst>
                  </p:cNvPr>
                  <p:cNvGrpSpPr/>
                  <p:nvPr/>
                </p:nvGrpSpPr>
                <p:grpSpPr>
                  <a:xfrm>
                    <a:off x="6666975" y="1044839"/>
                    <a:ext cx="48422" cy="944101"/>
                    <a:chOff x="6666975" y="1044839"/>
                    <a:chExt cx="48422" cy="944101"/>
                  </a:xfrm>
                </p:grpSpPr>
                <p:sp>
                  <p:nvSpPr>
                    <p:cNvPr id="7" name="Rectangle 6">
                      <a:extLst>
                        <a:ext uri="{FF2B5EF4-FFF2-40B4-BE49-F238E27FC236}">
                          <a16:creationId xmlns:a16="http://schemas.microsoft.com/office/drawing/2014/main" id="{7E16285B-5F0A-4AFC-8C13-1F4212DA561E}"/>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8" name="Rectangle 27">
                      <a:extLst>
                        <a:ext uri="{FF2B5EF4-FFF2-40B4-BE49-F238E27FC236}">
                          <a16:creationId xmlns:a16="http://schemas.microsoft.com/office/drawing/2014/main" id="{B7BAF7AE-40E8-4F89-B4D9-68559208AF0F}"/>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1C5874E5-46AD-4A99-A137-2D5BBCADAB3F}"/>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33" name="Group 32">
                    <a:extLst>
                      <a:ext uri="{FF2B5EF4-FFF2-40B4-BE49-F238E27FC236}">
                        <a16:creationId xmlns:a16="http://schemas.microsoft.com/office/drawing/2014/main" id="{381C0614-8F2A-4814-83FB-81F97589AE02}"/>
                      </a:ext>
                    </a:extLst>
                  </p:cNvPr>
                  <p:cNvGrpSpPr/>
                  <p:nvPr/>
                </p:nvGrpSpPr>
                <p:grpSpPr>
                  <a:xfrm>
                    <a:off x="6664272" y="2159250"/>
                    <a:ext cx="48422" cy="944101"/>
                    <a:chOff x="6666975" y="1044839"/>
                    <a:chExt cx="48422" cy="944101"/>
                  </a:xfrm>
                </p:grpSpPr>
                <p:sp>
                  <p:nvSpPr>
                    <p:cNvPr id="34" name="Rectangle 33">
                      <a:extLst>
                        <a:ext uri="{FF2B5EF4-FFF2-40B4-BE49-F238E27FC236}">
                          <a16:creationId xmlns:a16="http://schemas.microsoft.com/office/drawing/2014/main" id="{0466836A-B7A6-4546-A2D3-29FC2A5A879F}"/>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5" name="Rectangle 34">
                      <a:extLst>
                        <a:ext uri="{FF2B5EF4-FFF2-40B4-BE49-F238E27FC236}">
                          <a16:creationId xmlns:a16="http://schemas.microsoft.com/office/drawing/2014/main" id="{B23F5F96-C92C-477B-8515-9FAB554CAC8D}"/>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6" name="Rectangle 35">
                      <a:extLst>
                        <a:ext uri="{FF2B5EF4-FFF2-40B4-BE49-F238E27FC236}">
                          <a16:creationId xmlns:a16="http://schemas.microsoft.com/office/drawing/2014/main" id="{706A8E2C-D8D1-4618-A4C7-4F47D1DD30B1}"/>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37" name="Group 36">
                    <a:extLst>
                      <a:ext uri="{FF2B5EF4-FFF2-40B4-BE49-F238E27FC236}">
                        <a16:creationId xmlns:a16="http://schemas.microsoft.com/office/drawing/2014/main" id="{A51E0280-2EB0-4440-B111-AAAE8D70C152}"/>
                      </a:ext>
                    </a:extLst>
                  </p:cNvPr>
                  <p:cNvGrpSpPr/>
                  <p:nvPr/>
                </p:nvGrpSpPr>
                <p:grpSpPr>
                  <a:xfrm>
                    <a:off x="6664272" y="3243064"/>
                    <a:ext cx="48422" cy="944101"/>
                    <a:chOff x="6666975" y="1044839"/>
                    <a:chExt cx="48422" cy="944101"/>
                  </a:xfrm>
                </p:grpSpPr>
                <p:sp>
                  <p:nvSpPr>
                    <p:cNvPr id="38" name="Rectangle 37">
                      <a:extLst>
                        <a:ext uri="{FF2B5EF4-FFF2-40B4-BE49-F238E27FC236}">
                          <a16:creationId xmlns:a16="http://schemas.microsoft.com/office/drawing/2014/main" id="{655E97BF-8929-480A-BE1D-2EAD159CAE22}"/>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9" name="Rectangle 38">
                      <a:extLst>
                        <a:ext uri="{FF2B5EF4-FFF2-40B4-BE49-F238E27FC236}">
                          <a16:creationId xmlns:a16="http://schemas.microsoft.com/office/drawing/2014/main" id="{3D4F12A8-221A-49D1-90D7-F1EC32A67E35}"/>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0" name="Rectangle 39">
                      <a:extLst>
                        <a:ext uri="{FF2B5EF4-FFF2-40B4-BE49-F238E27FC236}">
                          <a16:creationId xmlns:a16="http://schemas.microsoft.com/office/drawing/2014/main" id="{6338CB99-E567-44EE-A339-F8DABFD862D5}"/>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grpSp>
              <p:nvGrpSpPr>
                <p:cNvPr id="42" name="Group 41">
                  <a:extLst>
                    <a:ext uri="{FF2B5EF4-FFF2-40B4-BE49-F238E27FC236}">
                      <a16:creationId xmlns:a16="http://schemas.microsoft.com/office/drawing/2014/main" id="{06FE3D13-C249-4DE6-8F07-039AD4414FFA}"/>
                    </a:ext>
                  </a:extLst>
                </p:cNvPr>
                <p:cNvGrpSpPr/>
                <p:nvPr/>
              </p:nvGrpSpPr>
              <p:grpSpPr>
                <a:xfrm>
                  <a:off x="6878134" y="1040747"/>
                  <a:ext cx="51125" cy="3142326"/>
                  <a:chOff x="6664272" y="1044839"/>
                  <a:chExt cx="51125" cy="3142326"/>
                </a:xfrm>
              </p:grpSpPr>
              <p:grpSp>
                <p:nvGrpSpPr>
                  <p:cNvPr id="43" name="Group 42">
                    <a:extLst>
                      <a:ext uri="{FF2B5EF4-FFF2-40B4-BE49-F238E27FC236}">
                        <a16:creationId xmlns:a16="http://schemas.microsoft.com/office/drawing/2014/main" id="{0B4C29F0-14FC-4822-A67B-0B2B59126557}"/>
                      </a:ext>
                    </a:extLst>
                  </p:cNvPr>
                  <p:cNvGrpSpPr/>
                  <p:nvPr/>
                </p:nvGrpSpPr>
                <p:grpSpPr>
                  <a:xfrm>
                    <a:off x="6666975" y="1044839"/>
                    <a:ext cx="48422" cy="944101"/>
                    <a:chOff x="6666975" y="1044839"/>
                    <a:chExt cx="48422" cy="944101"/>
                  </a:xfrm>
                </p:grpSpPr>
                <p:sp>
                  <p:nvSpPr>
                    <p:cNvPr id="52" name="Rectangle 51">
                      <a:extLst>
                        <a:ext uri="{FF2B5EF4-FFF2-40B4-BE49-F238E27FC236}">
                          <a16:creationId xmlns:a16="http://schemas.microsoft.com/office/drawing/2014/main" id="{497EADE6-AACC-4194-B9EA-1C5049AF26EC}"/>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53" name="Rectangle 52">
                      <a:extLst>
                        <a:ext uri="{FF2B5EF4-FFF2-40B4-BE49-F238E27FC236}">
                          <a16:creationId xmlns:a16="http://schemas.microsoft.com/office/drawing/2014/main" id="{1B1D7D29-6C23-4292-AD99-9B96F24B52AE}"/>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54" name="Rectangle 53">
                      <a:extLst>
                        <a:ext uri="{FF2B5EF4-FFF2-40B4-BE49-F238E27FC236}">
                          <a16:creationId xmlns:a16="http://schemas.microsoft.com/office/drawing/2014/main" id="{3F30F594-86CA-4185-B6EE-82D4A959A2A4}"/>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44" name="Group 43">
                    <a:extLst>
                      <a:ext uri="{FF2B5EF4-FFF2-40B4-BE49-F238E27FC236}">
                        <a16:creationId xmlns:a16="http://schemas.microsoft.com/office/drawing/2014/main" id="{037D3183-338A-4845-989C-8F25B73F9094}"/>
                      </a:ext>
                    </a:extLst>
                  </p:cNvPr>
                  <p:cNvGrpSpPr/>
                  <p:nvPr/>
                </p:nvGrpSpPr>
                <p:grpSpPr>
                  <a:xfrm>
                    <a:off x="6664272" y="2159250"/>
                    <a:ext cx="48422" cy="944101"/>
                    <a:chOff x="6666975" y="1044839"/>
                    <a:chExt cx="48422" cy="944101"/>
                  </a:xfrm>
                </p:grpSpPr>
                <p:sp>
                  <p:nvSpPr>
                    <p:cNvPr id="49" name="Rectangle 48">
                      <a:extLst>
                        <a:ext uri="{FF2B5EF4-FFF2-40B4-BE49-F238E27FC236}">
                          <a16:creationId xmlns:a16="http://schemas.microsoft.com/office/drawing/2014/main" id="{4538947D-5DC3-476F-8E99-8184A189F121}"/>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50" name="Rectangle 49">
                      <a:extLst>
                        <a:ext uri="{FF2B5EF4-FFF2-40B4-BE49-F238E27FC236}">
                          <a16:creationId xmlns:a16="http://schemas.microsoft.com/office/drawing/2014/main" id="{A658187D-E3C3-4E04-B92C-408332BBD108}"/>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51" name="Rectangle 50">
                      <a:extLst>
                        <a:ext uri="{FF2B5EF4-FFF2-40B4-BE49-F238E27FC236}">
                          <a16:creationId xmlns:a16="http://schemas.microsoft.com/office/drawing/2014/main" id="{F1AF3D48-9B95-4BC3-9A02-319BED0A516A}"/>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45" name="Group 44">
                    <a:extLst>
                      <a:ext uri="{FF2B5EF4-FFF2-40B4-BE49-F238E27FC236}">
                        <a16:creationId xmlns:a16="http://schemas.microsoft.com/office/drawing/2014/main" id="{C3D418ED-F587-4D8F-807C-BEEB2E266001}"/>
                      </a:ext>
                    </a:extLst>
                  </p:cNvPr>
                  <p:cNvGrpSpPr/>
                  <p:nvPr/>
                </p:nvGrpSpPr>
                <p:grpSpPr>
                  <a:xfrm>
                    <a:off x="6664272" y="3243064"/>
                    <a:ext cx="48422" cy="944101"/>
                    <a:chOff x="6666975" y="1044839"/>
                    <a:chExt cx="48422" cy="944101"/>
                  </a:xfrm>
                </p:grpSpPr>
                <p:sp>
                  <p:nvSpPr>
                    <p:cNvPr id="46" name="Rectangle 45">
                      <a:extLst>
                        <a:ext uri="{FF2B5EF4-FFF2-40B4-BE49-F238E27FC236}">
                          <a16:creationId xmlns:a16="http://schemas.microsoft.com/office/drawing/2014/main" id="{D24AF327-7FF1-4A7E-9352-ED2C239AFE1B}"/>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7" name="Rectangle 46">
                      <a:extLst>
                        <a:ext uri="{FF2B5EF4-FFF2-40B4-BE49-F238E27FC236}">
                          <a16:creationId xmlns:a16="http://schemas.microsoft.com/office/drawing/2014/main" id="{39348E5E-9305-4420-86EC-DC367F180D0C}"/>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8" name="Rectangle 47">
                      <a:extLst>
                        <a:ext uri="{FF2B5EF4-FFF2-40B4-BE49-F238E27FC236}">
                          <a16:creationId xmlns:a16="http://schemas.microsoft.com/office/drawing/2014/main" id="{084A48B2-1DA2-4714-8948-301511B4E823}"/>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grpSp>
              <p:nvGrpSpPr>
                <p:cNvPr id="55" name="Group 54">
                  <a:extLst>
                    <a:ext uri="{FF2B5EF4-FFF2-40B4-BE49-F238E27FC236}">
                      <a16:creationId xmlns:a16="http://schemas.microsoft.com/office/drawing/2014/main" id="{9A814A83-BC1E-468D-A7AB-3442BB66CA34}"/>
                    </a:ext>
                  </a:extLst>
                </p:cNvPr>
                <p:cNvGrpSpPr/>
                <p:nvPr/>
              </p:nvGrpSpPr>
              <p:grpSpPr>
                <a:xfrm>
                  <a:off x="7075032" y="1050462"/>
                  <a:ext cx="51125" cy="3142326"/>
                  <a:chOff x="6664272" y="1044839"/>
                  <a:chExt cx="51125" cy="3142326"/>
                </a:xfrm>
              </p:grpSpPr>
              <p:grpSp>
                <p:nvGrpSpPr>
                  <p:cNvPr id="56" name="Group 55">
                    <a:extLst>
                      <a:ext uri="{FF2B5EF4-FFF2-40B4-BE49-F238E27FC236}">
                        <a16:creationId xmlns:a16="http://schemas.microsoft.com/office/drawing/2014/main" id="{EDB8F471-40D9-423B-9EE1-3A0EB3B10E71}"/>
                      </a:ext>
                    </a:extLst>
                  </p:cNvPr>
                  <p:cNvGrpSpPr/>
                  <p:nvPr/>
                </p:nvGrpSpPr>
                <p:grpSpPr>
                  <a:xfrm>
                    <a:off x="6666975" y="1044839"/>
                    <a:ext cx="48422" cy="944101"/>
                    <a:chOff x="6666975" y="1044839"/>
                    <a:chExt cx="48422" cy="944101"/>
                  </a:xfrm>
                </p:grpSpPr>
                <p:sp>
                  <p:nvSpPr>
                    <p:cNvPr id="65" name="Rectangle 64">
                      <a:extLst>
                        <a:ext uri="{FF2B5EF4-FFF2-40B4-BE49-F238E27FC236}">
                          <a16:creationId xmlns:a16="http://schemas.microsoft.com/office/drawing/2014/main" id="{2EEB037B-5742-4F9B-8258-5D09FA91EE9A}"/>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6" name="Rectangle 65">
                      <a:extLst>
                        <a:ext uri="{FF2B5EF4-FFF2-40B4-BE49-F238E27FC236}">
                          <a16:creationId xmlns:a16="http://schemas.microsoft.com/office/drawing/2014/main" id="{6BFC73ED-6897-4480-B2DB-DE85D45A39A2}"/>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7" name="Rectangle 66">
                      <a:extLst>
                        <a:ext uri="{FF2B5EF4-FFF2-40B4-BE49-F238E27FC236}">
                          <a16:creationId xmlns:a16="http://schemas.microsoft.com/office/drawing/2014/main" id="{626A18E8-F28C-40AB-928A-DA07DE778A64}"/>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57" name="Group 56">
                    <a:extLst>
                      <a:ext uri="{FF2B5EF4-FFF2-40B4-BE49-F238E27FC236}">
                        <a16:creationId xmlns:a16="http://schemas.microsoft.com/office/drawing/2014/main" id="{16438B0E-9D98-4396-806F-9149F2D2534A}"/>
                      </a:ext>
                    </a:extLst>
                  </p:cNvPr>
                  <p:cNvGrpSpPr/>
                  <p:nvPr/>
                </p:nvGrpSpPr>
                <p:grpSpPr>
                  <a:xfrm>
                    <a:off x="6664272" y="2159250"/>
                    <a:ext cx="48422" cy="944101"/>
                    <a:chOff x="6666975" y="1044839"/>
                    <a:chExt cx="48422" cy="944101"/>
                  </a:xfrm>
                </p:grpSpPr>
                <p:sp>
                  <p:nvSpPr>
                    <p:cNvPr id="62" name="Rectangle 61">
                      <a:extLst>
                        <a:ext uri="{FF2B5EF4-FFF2-40B4-BE49-F238E27FC236}">
                          <a16:creationId xmlns:a16="http://schemas.microsoft.com/office/drawing/2014/main" id="{8FFAAB9C-B876-4E7F-B379-91D51F446F75}"/>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3" name="Rectangle 62">
                      <a:extLst>
                        <a:ext uri="{FF2B5EF4-FFF2-40B4-BE49-F238E27FC236}">
                          <a16:creationId xmlns:a16="http://schemas.microsoft.com/office/drawing/2014/main" id="{F38A2060-9922-42CC-8239-43C6E52367AA}"/>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4" name="Rectangle 63">
                      <a:extLst>
                        <a:ext uri="{FF2B5EF4-FFF2-40B4-BE49-F238E27FC236}">
                          <a16:creationId xmlns:a16="http://schemas.microsoft.com/office/drawing/2014/main" id="{50641A11-C273-41E8-8F1B-5703C35A947E}"/>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58" name="Group 57">
                    <a:extLst>
                      <a:ext uri="{FF2B5EF4-FFF2-40B4-BE49-F238E27FC236}">
                        <a16:creationId xmlns:a16="http://schemas.microsoft.com/office/drawing/2014/main" id="{BC84D43D-F682-4143-B72C-61A22C49E2DF}"/>
                      </a:ext>
                    </a:extLst>
                  </p:cNvPr>
                  <p:cNvGrpSpPr/>
                  <p:nvPr/>
                </p:nvGrpSpPr>
                <p:grpSpPr>
                  <a:xfrm>
                    <a:off x="6664272" y="3243064"/>
                    <a:ext cx="48422" cy="944101"/>
                    <a:chOff x="6666975" y="1044839"/>
                    <a:chExt cx="48422" cy="944101"/>
                  </a:xfrm>
                </p:grpSpPr>
                <p:sp>
                  <p:nvSpPr>
                    <p:cNvPr id="59" name="Rectangle 58">
                      <a:extLst>
                        <a:ext uri="{FF2B5EF4-FFF2-40B4-BE49-F238E27FC236}">
                          <a16:creationId xmlns:a16="http://schemas.microsoft.com/office/drawing/2014/main" id="{787602C5-4860-4665-A8BE-C40C4CA7BE7B}"/>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0" name="Rectangle 59">
                      <a:extLst>
                        <a:ext uri="{FF2B5EF4-FFF2-40B4-BE49-F238E27FC236}">
                          <a16:creationId xmlns:a16="http://schemas.microsoft.com/office/drawing/2014/main" id="{776663F8-9B2A-46FA-B0BC-FF5D12CC8B99}"/>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1" name="Rectangle 60">
                      <a:extLst>
                        <a:ext uri="{FF2B5EF4-FFF2-40B4-BE49-F238E27FC236}">
                          <a16:creationId xmlns:a16="http://schemas.microsoft.com/office/drawing/2014/main" id="{55FC4CE0-0EB7-41A9-885E-3D6CC4C55C7C}"/>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grpSp>
              <p:nvGrpSpPr>
                <p:cNvPr id="68" name="Group 67">
                  <a:extLst>
                    <a:ext uri="{FF2B5EF4-FFF2-40B4-BE49-F238E27FC236}">
                      <a16:creationId xmlns:a16="http://schemas.microsoft.com/office/drawing/2014/main" id="{BB3534CF-560B-4363-912A-129E54A7BE13}"/>
                    </a:ext>
                  </a:extLst>
                </p:cNvPr>
                <p:cNvGrpSpPr/>
                <p:nvPr/>
              </p:nvGrpSpPr>
              <p:grpSpPr>
                <a:xfrm>
                  <a:off x="7311245" y="1057506"/>
                  <a:ext cx="51125" cy="3142326"/>
                  <a:chOff x="6664272" y="1044839"/>
                  <a:chExt cx="51125" cy="3142326"/>
                </a:xfrm>
              </p:grpSpPr>
              <p:grpSp>
                <p:nvGrpSpPr>
                  <p:cNvPr id="69" name="Group 68">
                    <a:extLst>
                      <a:ext uri="{FF2B5EF4-FFF2-40B4-BE49-F238E27FC236}">
                        <a16:creationId xmlns:a16="http://schemas.microsoft.com/office/drawing/2014/main" id="{4AD7983F-414E-4888-92C0-C787A8A2892A}"/>
                      </a:ext>
                    </a:extLst>
                  </p:cNvPr>
                  <p:cNvGrpSpPr/>
                  <p:nvPr/>
                </p:nvGrpSpPr>
                <p:grpSpPr>
                  <a:xfrm>
                    <a:off x="6666975" y="1044839"/>
                    <a:ext cx="48422" cy="944101"/>
                    <a:chOff x="6666975" y="1044839"/>
                    <a:chExt cx="48422" cy="944101"/>
                  </a:xfrm>
                </p:grpSpPr>
                <p:sp>
                  <p:nvSpPr>
                    <p:cNvPr id="78" name="Rectangle 77">
                      <a:extLst>
                        <a:ext uri="{FF2B5EF4-FFF2-40B4-BE49-F238E27FC236}">
                          <a16:creationId xmlns:a16="http://schemas.microsoft.com/office/drawing/2014/main" id="{A54E09AC-F38D-4C68-9E7A-C4C76B3A1290}"/>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79" name="Rectangle 78">
                      <a:extLst>
                        <a:ext uri="{FF2B5EF4-FFF2-40B4-BE49-F238E27FC236}">
                          <a16:creationId xmlns:a16="http://schemas.microsoft.com/office/drawing/2014/main" id="{DAE6F722-345F-4041-8BD2-530C478B053F}"/>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80" name="Rectangle 79">
                      <a:extLst>
                        <a:ext uri="{FF2B5EF4-FFF2-40B4-BE49-F238E27FC236}">
                          <a16:creationId xmlns:a16="http://schemas.microsoft.com/office/drawing/2014/main" id="{0124FDE6-F804-4F97-9765-AEB5AD9B4C8D}"/>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70" name="Group 69">
                    <a:extLst>
                      <a:ext uri="{FF2B5EF4-FFF2-40B4-BE49-F238E27FC236}">
                        <a16:creationId xmlns:a16="http://schemas.microsoft.com/office/drawing/2014/main" id="{26AA3258-415E-4D3D-92C4-2B37A843B6C6}"/>
                      </a:ext>
                    </a:extLst>
                  </p:cNvPr>
                  <p:cNvGrpSpPr/>
                  <p:nvPr/>
                </p:nvGrpSpPr>
                <p:grpSpPr>
                  <a:xfrm>
                    <a:off x="6664272" y="2159250"/>
                    <a:ext cx="48422" cy="944101"/>
                    <a:chOff x="6666975" y="1044839"/>
                    <a:chExt cx="48422" cy="944101"/>
                  </a:xfrm>
                </p:grpSpPr>
                <p:sp>
                  <p:nvSpPr>
                    <p:cNvPr id="75" name="Rectangle 74">
                      <a:extLst>
                        <a:ext uri="{FF2B5EF4-FFF2-40B4-BE49-F238E27FC236}">
                          <a16:creationId xmlns:a16="http://schemas.microsoft.com/office/drawing/2014/main" id="{8F593495-0641-4DC5-B02A-7DB07A1A77F6}"/>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76" name="Rectangle 75">
                      <a:extLst>
                        <a:ext uri="{FF2B5EF4-FFF2-40B4-BE49-F238E27FC236}">
                          <a16:creationId xmlns:a16="http://schemas.microsoft.com/office/drawing/2014/main" id="{685C9DE8-B567-49CF-AF56-BB9075F826A9}"/>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77" name="Rectangle 76">
                      <a:extLst>
                        <a:ext uri="{FF2B5EF4-FFF2-40B4-BE49-F238E27FC236}">
                          <a16:creationId xmlns:a16="http://schemas.microsoft.com/office/drawing/2014/main" id="{A98746F5-28AB-4235-A737-BA1C4852ECE5}"/>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71" name="Group 70">
                    <a:extLst>
                      <a:ext uri="{FF2B5EF4-FFF2-40B4-BE49-F238E27FC236}">
                        <a16:creationId xmlns:a16="http://schemas.microsoft.com/office/drawing/2014/main" id="{F1B528CB-EDA9-4183-AB76-4FFFBE7F5C9D}"/>
                      </a:ext>
                    </a:extLst>
                  </p:cNvPr>
                  <p:cNvGrpSpPr/>
                  <p:nvPr/>
                </p:nvGrpSpPr>
                <p:grpSpPr>
                  <a:xfrm>
                    <a:off x="6664272" y="3243064"/>
                    <a:ext cx="48422" cy="944101"/>
                    <a:chOff x="6666975" y="1044839"/>
                    <a:chExt cx="48422" cy="944101"/>
                  </a:xfrm>
                </p:grpSpPr>
                <p:sp>
                  <p:nvSpPr>
                    <p:cNvPr id="72" name="Rectangle 71">
                      <a:extLst>
                        <a:ext uri="{FF2B5EF4-FFF2-40B4-BE49-F238E27FC236}">
                          <a16:creationId xmlns:a16="http://schemas.microsoft.com/office/drawing/2014/main" id="{065C90D9-177F-4931-A10D-55DE6455B15D}"/>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73" name="Rectangle 72">
                      <a:extLst>
                        <a:ext uri="{FF2B5EF4-FFF2-40B4-BE49-F238E27FC236}">
                          <a16:creationId xmlns:a16="http://schemas.microsoft.com/office/drawing/2014/main" id="{A84B3686-ADDE-4043-96C9-5CB8D877EABF}"/>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74" name="Rectangle 73">
                      <a:extLst>
                        <a:ext uri="{FF2B5EF4-FFF2-40B4-BE49-F238E27FC236}">
                          <a16:creationId xmlns:a16="http://schemas.microsoft.com/office/drawing/2014/main" id="{3F0FEFCE-990C-4770-BC65-183F381B8512}"/>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grpSp>
          <p:sp>
            <p:nvSpPr>
              <p:cNvPr id="95" name="Rectangle 94">
                <a:extLst>
                  <a:ext uri="{FF2B5EF4-FFF2-40B4-BE49-F238E27FC236}">
                    <a16:creationId xmlns:a16="http://schemas.microsoft.com/office/drawing/2014/main" id="{8B2E90AA-4988-46CA-957D-2A8F2132B45A}"/>
                  </a:ext>
                </a:extLst>
              </p:cNvPr>
              <p:cNvSpPr/>
              <p:nvPr/>
            </p:nvSpPr>
            <p:spPr>
              <a:xfrm>
                <a:off x="6457304" y="991551"/>
                <a:ext cx="1438233" cy="92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sp>
          <p:nvSpPr>
            <p:cNvPr id="2049" name="Rectangle 2048">
              <a:extLst>
                <a:ext uri="{FF2B5EF4-FFF2-40B4-BE49-F238E27FC236}">
                  <a16:creationId xmlns:a16="http://schemas.microsoft.com/office/drawing/2014/main" id="{F5BF31BB-2017-4005-995B-F49A81DFB228}"/>
                </a:ext>
              </a:extLst>
            </p:cNvPr>
            <p:cNvSpPr/>
            <p:nvPr/>
          </p:nvSpPr>
          <p:spPr>
            <a:xfrm>
              <a:off x="7895537" y="3408073"/>
              <a:ext cx="1768925" cy="1382968"/>
            </a:xfrm>
            <a:prstGeom prst="rect">
              <a:avLst/>
            </a:prstGeom>
            <a:solidFill>
              <a:schemeClr val="bg1">
                <a:lumMod val="8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98" name="Rectangle 97">
              <a:extLst>
                <a:ext uri="{FF2B5EF4-FFF2-40B4-BE49-F238E27FC236}">
                  <a16:creationId xmlns:a16="http://schemas.microsoft.com/office/drawing/2014/main" id="{96304426-7B4D-43BB-A267-1F43B84B709E}"/>
                </a:ext>
              </a:extLst>
            </p:cNvPr>
            <p:cNvSpPr/>
            <p:nvPr/>
          </p:nvSpPr>
          <p:spPr>
            <a:xfrm>
              <a:off x="4700977" y="3414225"/>
              <a:ext cx="1768925" cy="1382968"/>
            </a:xfrm>
            <a:prstGeom prst="rect">
              <a:avLst/>
            </a:prstGeom>
            <a:solidFill>
              <a:schemeClr val="bg1">
                <a:lumMod val="8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050" name="Flowchart: Delay 2049">
              <a:extLst>
                <a:ext uri="{FF2B5EF4-FFF2-40B4-BE49-F238E27FC236}">
                  <a16:creationId xmlns:a16="http://schemas.microsoft.com/office/drawing/2014/main" id="{122E112D-5D57-4ED4-AD94-A8DD06618ACD}"/>
                </a:ext>
              </a:extLst>
            </p:cNvPr>
            <p:cNvSpPr/>
            <p:nvPr/>
          </p:nvSpPr>
          <p:spPr>
            <a:xfrm rot="16200000">
              <a:off x="5486630" y="2636296"/>
              <a:ext cx="232432" cy="1311117"/>
            </a:xfrm>
            <a:prstGeom prst="flowChartDelay">
              <a:avLst/>
            </a:prstGeom>
            <a:solidFill>
              <a:schemeClr val="bg1">
                <a:lumMod val="8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00" name="Flowchart: Delay 99">
              <a:extLst>
                <a:ext uri="{FF2B5EF4-FFF2-40B4-BE49-F238E27FC236}">
                  <a16:creationId xmlns:a16="http://schemas.microsoft.com/office/drawing/2014/main" id="{DDE6ED8B-651C-48F5-8E38-D33E6756FA6F}"/>
                </a:ext>
              </a:extLst>
            </p:cNvPr>
            <p:cNvSpPr/>
            <p:nvPr/>
          </p:nvSpPr>
          <p:spPr>
            <a:xfrm rot="16200000">
              <a:off x="8675280" y="2647697"/>
              <a:ext cx="232432" cy="1311117"/>
            </a:xfrm>
            <a:prstGeom prst="flowChartDelay">
              <a:avLst/>
            </a:prstGeom>
            <a:solidFill>
              <a:schemeClr val="bg1">
                <a:lumMod val="8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102" name="Group 101">
            <a:extLst>
              <a:ext uri="{FF2B5EF4-FFF2-40B4-BE49-F238E27FC236}">
                <a16:creationId xmlns:a16="http://schemas.microsoft.com/office/drawing/2014/main" id="{80DD6E26-20A6-4C91-9089-7DD9E1236953}"/>
              </a:ext>
            </a:extLst>
          </p:cNvPr>
          <p:cNvGrpSpPr/>
          <p:nvPr/>
        </p:nvGrpSpPr>
        <p:grpSpPr>
          <a:xfrm>
            <a:off x="3937433" y="2146862"/>
            <a:ext cx="4357797" cy="2109114"/>
            <a:chOff x="955033" y="3699537"/>
            <a:chExt cx="5810396" cy="2812152"/>
          </a:xfrm>
        </p:grpSpPr>
        <p:sp>
          <p:nvSpPr>
            <p:cNvPr id="103" name="Oval 102">
              <a:extLst>
                <a:ext uri="{FF2B5EF4-FFF2-40B4-BE49-F238E27FC236}">
                  <a16:creationId xmlns:a16="http://schemas.microsoft.com/office/drawing/2014/main" id="{70D1515F-5AB8-47A7-869F-A80D04C9738D}"/>
                </a:ext>
              </a:extLst>
            </p:cNvPr>
            <p:cNvSpPr/>
            <p:nvPr/>
          </p:nvSpPr>
          <p:spPr>
            <a:xfrm>
              <a:off x="3318268" y="4708867"/>
              <a:ext cx="1317034" cy="3634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nvGrpSpPr>
            <p:cNvPr id="104" name="Group 103">
              <a:extLst>
                <a:ext uri="{FF2B5EF4-FFF2-40B4-BE49-F238E27FC236}">
                  <a16:creationId xmlns:a16="http://schemas.microsoft.com/office/drawing/2014/main" id="{FFA0DDC5-D2DB-4D82-9DEC-A15A50F2B075}"/>
                </a:ext>
              </a:extLst>
            </p:cNvPr>
            <p:cNvGrpSpPr/>
            <p:nvPr/>
          </p:nvGrpSpPr>
          <p:grpSpPr>
            <a:xfrm>
              <a:off x="955033" y="3699537"/>
              <a:ext cx="5810396" cy="2812152"/>
              <a:chOff x="2877906" y="2967091"/>
              <a:chExt cx="5810396" cy="2812152"/>
            </a:xfrm>
          </p:grpSpPr>
          <p:sp>
            <p:nvSpPr>
              <p:cNvPr id="105" name="Rectangle 104">
                <a:extLst>
                  <a:ext uri="{FF2B5EF4-FFF2-40B4-BE49-F238E27FC236}">
                    <a16:creationId xmlns:a16="http://schemas.microsoft.com/office/drawing/2014/main" id="{FB18E208-3A13-4D37-9B01-371B1E7110FD}"/>
                  </a:ext>
                </a:extLst>
              </p:cNvPr>
              <p:cNvSpPr/>
              <p:nvPr/>
            </p:nvSpPr>
            <p:spPr>
              <a:xfrm rot="20762727" flipH="1">
                <a:off x="5031309" y="2967091"/>
                <a:ext cx="1319967" cy="1790637"/>
              </a:xfrm>
              <a:prstGeom prst="rect">
                <a:avLst/>
              </a:prstGeom>
              <a:solidFill>
                <a:schemeClr val="bg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pic>
            <p:nvPicPr>
              <p:cNvPr id="106" name="Picture 4" descr="Image result for convertible car clipart free">
                <a:extLst>
                  <a:ext uri="{FF2B5EF4-FFF2-40B4-BE49-F238E27FC236}">
                    <a16:creationId xmlns:a16="http://schemas.microsoft.com/office/drawing/2014/main" id="{3196B502-EDBF-4603-B2C6-A38487A989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88106" flipH="1">
                <a:off x="2877906" y="3802837"/>
                <a:ext cx="5810396" cy="1976406"/>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 descr="Image result for clipart face free">
                <a:extLst>
                  <a:ext uri="{FF2B5EF4-FFF2-40B4-BE49-F238E27FC236}">
                    <a16:creationId xmlns:a16="http://schemas.microsoft.com/office/drawing/2014/main" id="{C3FA5606-8F0C-4388-9969-D9E04BDFAA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246" t="-2487" r="34949" b="53791"/>
              <a:stretch/>
            </p:blipFill>
            <p:spPr bwMode="auto">
              <a:xfrm rot="19808868">
                <a:off x="5367900" y="3208102"/>
                <a:ext cx="604513" cy="644751"/>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002DEB8D-2165-41EA-9113-AAFC9CF58201}"/>
                  </a:ext>
                </a:extLst>
              </p:cNvPr>
              <p:cNvSpPr txBox="1"/>
              <p:nvPr/>
            </p:nvSpPr>
            <p:spPr>
              <a:xfrm>
                <a:off x="5271461" y="3795336"/>
                <a:ext cx="845237" cy="400109"/>
              </a:xfrm>
              <a:prstGeom prst="rect">
                <a:avLst/>
              </a:prstGeom>
              <a:noFill/>
            </p:spPr>
            <p:txBody>
              <a:bodyPr wrap="square" rtlCol="0">
                <a:spAutoFit/>
              </a:bodyPr>
              <a:lstStyle/>
              <a:p>
                <a:pPr algn="ctr" defTabSz="685800"/>
                <a:r>
                  <a:rPr lang="en-US" sz="1350" b="1" kern="1200" dirty="0">
                    <a:solidFill>
                      <a:prstClr val="black"/>
                    </a:solidFill>
                    <a:latin typeface="Calibri" panose="020F0502020204030204"/>
                    <a:ea typeface="+mn-ea"/>
                    <a:cs typeface="+mn-cs"/>
                  </a:rPr>
                  <a:t>BILL</a:t>
                </a:r>
              </a:p>
            </p:txBody>
          </p:sp>
        </p:grpSp>
      </p:grpSp>
      <p:sp>
        <p:nvSpPr>
          <p:cNvPr id="19" name="TextBox 18"/>
          <p:cNvSpPr txBox="1"/>
          <p:nvPr/>
        </p:nvSpPr>
        <p:spPr>
          <a:xfrm>
            <a:off x="4328159" y="4819877"/>
            <a:ext cx="6450019" cy="276220"/>
          </a:xfrm>
          <a:prstGeom prst="rect">
            <a:avLst/>
          </a:prstGeom>
          <a:noFill/>
        </p:spPr>
        <p:txBody>
          <a:bodyPr wrap="square" rtlCol="0">
            <a:spAutoFit/>
          </a:bodyPr>
          <a:lstStyle/>
          <a:p>
            <a:r>
              <a:rPr lang="en-US" sz="1200" dirty="0" smtClean="0"/>
              <a:t>Remember, Legislators make the laws but the laws apply to everyone. .</a:t>
            </a:r>
            <a:endParaRPr lang="en-US" sz="1200" dirty="0"/>
          </a:p>
        </p:txBody>
      </p:sp>
    </p:spTree>
    <p:extLst>
      <p:ext uri="{BB962C8B-B14F-4D97-AF65-F5344CB8AC3E}">
        <p14:creationId xmlns:p14="http://schemas.microsoft.com/office/powerpoint/2010/main" val="233603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556E-17 4.07407E-6 L 0.38854 -0.11598 " pathEditMode="relative" rAng="0" ptsTypes="AA">
                                      <p:cBhvr>
                                        <p:cTn id="6" dur="2000" fill="hold"/>
                                        <p:tgtEl>
                                          <p:spTgt spid="26"/>
                                        </p:tgtEl>
                                        <p:attrNameLst>
                                          <p:attrName>ppt_x</p:attrName>
                                          <p:attrName>ppt_y</p:attrName>
                                        </p:attrNameLst>
                                      </p:cBhvr>
                                      <p:rCtr x="19427" y="-5810"/>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500"/>
                                        <p:tgtEl>
                                          <p:spTgt spid="102"/>
                                        </p:tgtEl>
                                      </p:cBhvr>
                                    </p:animEffect>
                                  </p:childTnLst>
                                </p:cTn>
                              </p:par>
                              <p:par>
                                <p:cTn id="16" presetID="42" presetClass="path" presetSubtype="0" accel="50000" decel="50000" fill="hold" nodeType="withEffect">
                                  <p:stCondLst>
                                    <p:cond delay="0"/>
                                  </p:stCondLst>
                                  <p:childTnLst>
                                    <p:animMotion origin="layout" path="M -2.08333E-7 -3.7037E-6 L 0.26576 -0.07083 " pathEditMode="relative" rAng="0" ptsTypes="AA">
                                      <p:cBhvr>
                                        <p:cTn id="17" dur="2000" fill="hold"/>
                                        <p:tgtEl>
                                          <p:spTgt spid="102"/>
                                        </p:tgtEl>
                                        <p:attrNameLst>
                                          <p:attrName>ppt_x</p:attrName>
                                          <p:attrName>ppt_y</p:attrName>
                                        </p:attrNameLst>
                                      </p:cBhvr>
                                      <p:rCtr x="13281"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DD2D9A2-21B1-4B75-8FC1-475E1F8890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37" b="89362" l="2235" r="94413">
                        <a14:foregroundMark x1="15084" y1="3191" x2="35196" y2="7801"/>
                        <a14:foregroundMark x1="94972" y1="41135" x2="91620" y2="30851"/>
                        <a14:foregroundMark x1="2235" y1="31915" x2="8939" y2="29787"/>
                        <a14:backgroundMark x1="16201" y1="2482" x2="16201" y2="2482"/>
                        <a14:backgroundMark x1="2235" y1="31915" x2="2235" y2="31915"/>
                      </a14:backgroundRemoval>
                    </a14:imgEffect>
                  </a14:imgLayer>
                </a14:imgProps>
              </a:ext>
            </a:extLst>
          </a:blip>
          <a:stretch>
            <a:fillRect/>
          </a:stretch>
        </p:blipFill>
        <p:spPr>
          <a:xfrm flipH="1">
            <a:off x="7083364" y="899421"/>
            <a:ext cx="1896150" cy="2304763"/>
          </a:xfrm>
          <a:prstGeom prst="rect">
            <a:avLst/>
          </a:prstGeom>
        </p:spPr>
      </p:pic>
      <p:sp>
        <p:nvSpPr>
          <p:cNvPr id="14" name="Rectangle 13">
            <a:extLst>
              <a:ext uri="{FF2B5EF4-FFF2-40B4-BE49-F238E27FC236}">
                <a16:creationId xmlns:a16="http://schemas.microsoft.com/office/drawing/2014/main" id="{6B619E90-CE54-4578-99BD-66D469430053}"/>
              </a:ext>
            </a:extLst>
          </p:cNvPr>
          <p:cNvSpPr/>
          <p:nvPr/>
        </p:nvSpPr>
        <p:spPr>
          <a:xfrm>
            <a:off x="-1280812" y="2232789"/>
            <a:ext cx="11565610" cy="3601640"/>
          </a:xfrm>
          <a:prstGeom prst="rect">
            <a:avLst/>
          </a:prstGeom>
          <a:solidFill>
            <a:schemeClr val="bg2">
              <a:lumMod val="75000"/>
            </a:scheme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A94A4B56-DBC5-4168-9575-0F0340980C8C}"/>
              </a:ext>
            </a:extLst>
          </p:cNvPr>
          <p:cNvSpPr>
            <a:spLocks noGrp="1"/>
          </p:cNvSpPr>
          <p:nvPr>
            <p:ph type="title"/>
          </p:nvPr>
        </p:nvSpPr>
        <p:spPr>
          <a:xfrm>
            <a:off x="1" y="42123"/>
            <a:ext cx="9275735" cy="994172"/>
          </a:xfrm>
        </p:spPr>
        <p:txBody>
          <a:bodyPr/>
          <a:lstStyle/>
          <a:p>
            <a:r>
              <a:rPr lang="en-US" sz="2700" dirty="0"/>
              <a:t>Once the bill is approved by the legislative branch…it goes to the executive branch to be signed by the governor*… or not</a:t>
            </a:r>
          </a:p>
        </p:txBody>
      </p:sp>
      <p:grpSp>
        <p:nvGrpSpPr>
          <p:cNvPr id="16" name="Group 15">
            <a:extLst>
              <a:ext uri="{FF2B5EF4-FFF2-40B4-BE49-F238E27FC236}">
                <a16:creationId xmlns:a16="http://schemas.microsoft.com/office/drawing/2014/main" id="{4A99154F-FE54-4B15-934F-BE17E6AD14C5}"/>
              </a:ext>
            </a:extLst>
          </p:cNvPr>
          <p:cNvGrpSpPr/>
          <p:nvPr/>
        </p:nvGrpSpPr>
        <p:grpSpPr>
          <a:xfrm rot="21109013">
            <a:off x="230444" y="4067789"/>
            <a:ext cx="8638862" cy="107847"/>
            <a:chOff x="307258" y="4509319"/>
            <a:chExt cx="11518483" cy="143796"/>
          </a:xfrm>
        </p:grpSpPr>
        <p:sp>
          <p:nvSpPr>
            <p:cNvPr id="4" name="Rectangle 3">
              <a:extLst>
                <a:ext uri="{FF2B5EF4-FFF2-40B4-BE49-F238E27FC236}">
                  <a16:creationId xmlns:a16="http://schemas.microsoft.com/office/drawing/2014/main" id="{A29A2803-D1C8-42CB-8BC5-B346253C05CB}"/>
                </a:ext>
              </a:extLst>
            </p:cNvPr>
            <p:cNvSpPr/>
            <p:nvPr/>
          </p:nvSpPr>
          <p:spPr>
            <a:xfrm>
              <a:off x="307258"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9E5B2BB6-17B0-45B3-9A6F-BF74622934E0}"/>
                </a:ext>
              </a:extLst>
            </p:cNvPr>
            <p:cNvSpPr/>
            <p:nvPr/>
          </p:nvSpPr>
          <p:spPr>
            <a:xfrm>
              <a:off x="1966452"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C4DC92AF-5BA4-46D8-9F9B-215E02327517}"/>
                </a:ext>
              </a:extLst>
            </p:cNvPr>
            <p:cNvSpPr/>
            <p:nvPr/>
          </p:nvSpPr>
          <p:spPr>
            <a:xfrm>
              <a:off x="3805079"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12AB5515-34ED-4A96-83DB-D5283D019FAA}"/>
                </a:ext>
              </a:extLst>
            </p:cNvPr>
            <p:cNvSpPr/>
            <p:nvPr/>
          </p:nvSpPr>
          <p:spPr>
            <a:xfrm>
              <a:off x="5437241"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037930E2-328B-4D7E-B6D8-E62405B486B4}"/>
                </a:ext>
              </a:extLst>
            </p:cNvPr>
            <p:cNvSpPr/>
            <p:nvPr/>
          </p:nvSpPr>
          <p:spPr>
            <a:xfrm>
              <a:off x="6872752"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A58003E9-DBEB-49BE-B178-FD12223EB100}"/>
                </a:ext>
              </a:extLst>
            </p:cNvPr>
            <p:cNvSpPr/>
            <p:nvPr/>
          </p:nvSpPr>
          <p:spPr>
            <a:xfrm>
              <a:off x="8271383" y="4531440"/>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D224A18F-14AB-4442-A369-C66DEEF4A0C1}"/>
                </a:ext>
              </a:extLst>
            </p:cNvPr>
            <p:cNvSpPr/>
            <p:nvPr/>
          </p:nvSpPr>
          <p:spPr>
            <a:xfrm>
              <a:off x="9854374"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10F05FFC-69EA-41F3-AB69-539ACC4A71A4}"/>
                </a:ext>
              </a:extLst>
            </p:cNvPr>
            <p:cNvSpPr/>
            <p:nvPr/>
          </p:nvSpPr>
          <p:spPr>
            <a:xfrm>
              <a:off x="11294799"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pic>
        <p:nvPicPr>
          <p:cNvPr id="18" name="Picture 17">
            <a:extLst>
              <a:ext uri="{FF2B5EF4-FFF2-40B4-BE49-F238E27FC236}">
                <a16:creationId xmlns:a16="http://schemas.microsoft.com/office/drawing/2014/main" id="{B64AB667-9435-4604-8D9F-43F3A1A743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37" b="89362" l="2235" r="94413">
                        <a14:foregroundMark x1="15084" y1="3191" x2="35196" y2="7801"/>
                        <a14:foregroundMark x1="94972" y1="41135" x2="91620" y2="30851"/>
                        <a14:foregroundMark x1="2235" y1="31915" x2="8939" y2="29787"/>
                        <a14:backgroundMark x1="16201" y1="2482" x2="16201" y2="2482"/>
                        <a14:backgroundMark x1="2235" y1="31915" x2="2235" y2="31915"/>
                      </a14:backgroundRemoval>
                    </a14:imgEffect>
                  </a14:imgLayer>
                </a14:imgProps>
              </a:ext>
            </a:extLst>
          </a:blip>
          <a:stretch>
            <a:fillRect/>
          </a:stretch>
        </p:blipFill>
        <p:spPr>
          <a:xfrm>
            <a:off x="219741" y="1303894"/>
            <a:ext cx="1896150" cy="2641322"/>
          </a:xfrm>
          <a:prstGeom prst="rect">
            <a:avLst/>
          </a:prstGeom>
        </p:spPr>
      </p:pic>
      <p:pic>
        <p:nvPicPr>
          <p:cNvPr id="19" name="Picture 18">
            <a:extLst>
              <a:ext uri="{FF2B5EF4-FFF2-40B4-BE49-F238E27FC236}">
                <a16:creationId xmlns:a16="http://schemas.microsoft.com/office/drawing/2014/main" id="{94B458A9-A720-4958-80B4-CB731091A5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37" b="89362" l="2235" r="94413">
                        <a14:foregroundMark x1="15084" y1="3191" x2="35196" y2="7801"/>
                        <a14:foregroundMark x1="94972" y1="41135" x2="91620" y2="30851"/>
                        <a14:foregroundMark x1="2235" y1="31915" x2="8939" y2="29787"/>
                        <a14:backgroundMark x1="16201" y1="2482" x2="16201" y2="2482"/>
                        <a14:backgroundMark x1="2235" y1="31915" x2="2235" y2="31915"/>
                      </a14:backgroundRemoval>
                    </a14:imgEffect>
                  </a14:imgLayer>
                </a14:imgProps>
              </a:ext>
            </a:extLst>
          </a:blip>
          <a:stretch>
            <a:fillRect/>
          </a:stretch>
        </p:blipFill>
        <p:spPr>
          <a:xfrm>
            <a:off x="509219" y="1115825"/>
            <a:ext cx="1896150" cy="2807408"/>
          </a:xfrm>
          <a:prstGeom prst="rect">
            <a:avLst/>
          </a:prstGeom>
        </p:spPr>
      </p:pic>
      <p:grpSp>
        <p:nvGrpSpPr>
          <p:cNvPr id="2051" name="Group 2050">
            <a:extLst>
              <a:ext uri="{FF2B5EF4-FFF2-40B4-BE49-F238E27FC236}">
                <a16:creationId xmlns:a16="http://schemas.microsoft.com/office/drawing/2014/main" id="{9533577A-4130-4FD9-B4A7-3DAA0166D620}"/>
              </a:ext>
            </a:extLst>
          </p:cNvPr>
          <p:cNvGrpSpPr/>
          <p:nvPr/>
        </p:nvGrpSpPr>
        <p:grpSpPr>
          <a:xfrm>
            <a:off x="-560573" y="1753547"/>
            <a:ext cx="2386422" cy="2644393"/>
            <a:chOff x="4700977" y="735474"/>
            <a:chExt cx="4963485" cy="4061719"/>
          </a:xfrm>
        </p:grpSpPr>
        <p:grpSp>
          <p:nvGrpSpPr>
            <p:cNvPr id="2048" name="Group 2047">
              <a:extLst>
                <a:ext uri="{FF2B5EF4-FFF2-40B4-BE49-F238E27FC236}">
                  <a16:creationId xmlns:a16="http://schemas.microsoft.com/office/drawing/2014/main" id="{E04F2F8B-9CC2-4435-9AA7-5C140B799628}"/>
                </a:ext>
              </a:extLst>
            </p:cNvPr>
            <p:cNvGrpSpPr/>
            <p:nvPr/>
          </p:nvGrpSpPr>
          <p:grpSpPr>
            <a:xfrm>
              <a:off x="6457304" y="735474"/>
              <a:ext cx="1438233" cy="4055567"/>
              <a:chOff x="6457304" y="735474"/>
              <a:chExt cx="1438233" cy="4055567"/>
            </a:xfrm>
          </p:grpSpPr>
          <p:grpSp>
            <p:nvGrpSpPr>
              <p:cNvPr id="21" name="Group 20">
                <a:extLst>
                  <a:ext uri="{FF2B5EF4-FFF2-40B4-BE49-F238E27FC236}">
                    <a16:creationId xmlns:a16="http://schemas.microsoft.com/office/drawing/2014/main" id="{D74416FC-0DE9-4ACE-BB79-499B8BF4B39D}"/>
                  </a:ext>
                </a:extLst>
              </p:cNvPr>
              <p:cNvGrpSpPr/>
              <p:nvPr/>
            </p:nvGrpSpPr>
            <p:grpSpPr>
              <a:xfrm>
                <a:off x="6457304" y="735474"/>
                <a:ext cx="1438233" cy="4055567"/>
                <a:chOff x="6398690" y="635127"/>
                <a:chExt cx="1191724" cy="3739227"/>
              </a:xfrm>
            </p:grpSpPr>
            <p:grpSp>
              <p:nvGrpSpPr>
                <p:cNvPr id="5" name="Group 4">
                  <a:extLst>
                    <a:ext uri="{FF2B5EF4-FFF2-40B4-BE49-F238E27FC236}">
                      <a16:creationId xmlns:a16="http://schemas.microsoft.com/office/drawing/2014/main" id="{C4143B76-67BA-48D0-A564-DCC2844087D2}"/>
                    </a:ext>
                  </a:extLst>
                </p:cNvPr>
                <p:cNvGrpSpPr/>
                <p:nvPr/>
              </p:nvGrpSpPr>
              <p:grpSpPr>
                <a:xfrm>
                  <a:off x="6398690" y="635127"/>
                  <a:ext cx="1191724" cy="3739227"/>
                  <a:chOff x="6429326" y="648317"/>
                  <a:chExt cx="1191724" cy="3739227"/>
                </a:xfrm>
              </p:grpSpPr>
              <p:sp>
                <p:nvSpPr>
                  <p:cNvPr id="3" name="Rectangle 2">
                    <a:extLst>
                      <a:ext uri="{FF2B5EF4-FFF2-40B4-BE49-F238E27FC236}">
                        <a16:creationId xmlns:a16="http://schemas.microsoft.com/office/drawing/2014/main" id="{9C14F41A-E2A8-4B11-A051-22E0F82F983A}"/>
                      </a:ext>
                    </a:extLst>
                  </p:cNvPr>
                  <p:cNvSpPr/>
                  <p:nvPr/>
                </p:nvSpPr>
                <p:spPr>
                  <a:xfrm>
                    <a:off x="6429326" y="822632"/>
                    <a:ext cx="1191724" cy="35649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857BF928-67D1-47D0-8418-A61619CA3E40}"/>
                      </a:ext>
                    </a:extLst>
                  </p:cNvPr>
                  <p:cNvSpPr/>
                  <p:nvPr/>
                </p:nvSpPr>
                <p:spPr>
                  <a:xfrm>
                    <a:off x="6712695" y="648317"/>
                    <a:ext cx="624986" cy="4650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17" name="Group 16">
                  <a:extLst>
                    <a:ext uri="{FF2B5EF4-FFF2-40B4-BE49-F238E27FC236}">
                      <a16:creationId xmlns:a16="http://schemas.microsoft.com/office/drawing/2014/main" id="{1BF4703D-C82F-41FE-AA62-3D9DD4C7F468}"/>
                    </a:ext>
                  </a:extLst>
                </p:cNvPr>
                <p:cNvGrpSpPr/>
                <p:nvPr/>
              </p:nvGrpSpPr>
              <p:grpSpPr>
                <a:xfrm>
                  <a:off x="6633276" y="1044839"/>
                  <a:ext cx="51125" cy="3142326"/>
                  <a:chOff x="6664272" y="1044839"/>
                  <a:chExt cx="51125" cy="3142326"/>
                </a:xfrm>
              </p:grpSpPr>
              <p:grpSp>
                <p:nvGrpSpPr>
                  <p:cNvPr id="15" name="Group 14">
                    <a:extLst>
                      <a:ext uri="{FF2B5EF4-FFF2-40B4-BE49-F238E27FC236}">
                        <a16:creationId xmlns:a16="http://schemas.microsoft.com/office/drawing/2014/main" id="{DC9C52EC-239F-4D0B-9153-1C004F56347E}"/>
                      </a:ext>
                    </a:extLst>
                  </p:cNvPr>
                  <p:cNvGrpSpPr/>
                  <p:nvPr/>
                </p:nvGrpSpPr>
                <p:grpSpPr>
                  <a:xfrm>
                    <a:off x="6666975" y="1044839"/>
                    <a:ext cx="48422" cy="944101"/>
                    <a:chOff x="6666975" y="1044839"/>
                    <a:chExt cx="48422" cy="944101"/>
                  </a:xfrm>
                </p:grpSpPr>
                <p:sp>
                  <p:nvSpPr>
                    <p:cNvPr id="7" name="Rectangle 6">
                      <a:extLst>
                        <a:ext uri="{FF2B5EF4-FFF2-40B4-BE49-F238E27FC236}">
                          <a16:creationId xmlns:a16="http://schemas.microsoft.com/office/drawing/2014/main" id="{7E16285B-5F0A-4AFC-8C13-1F4212DA561E}"/>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8" name="Rectangle 27">
                      <a:extLst>
                        <a:ext uri="{FF2B5EF4-FFF2-40B4-BE49-F238E27FC236}">
                          <a16:creationId xmlns:a16="http://schemas.microsoft.com/office/drawing/2014/main" id="{B7BAF7AE-40E8-4F89-B4D9-68559208AF0F}"/>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1C5874E5-46AD-4A99-A137-2D5BBCADAB3F}"/>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33" name="Group 32">
                    <a:extLst>
                      <a:ext uri="{FF2B5EF4-FFF2-40B4-BE49-F238E27FC236}">
                        <a16:creationId xmlns:a16="http://schemas.microsoft.com/office/drawing/2014/main" id="{381C0614-8F2A-4814-83FB-81F97589AE02}"/>
                      </a:ext>
                    </a:extLst>
                  </p:cNvPr>
                  <p:cNvGrpSpPr/>
                  <p:nvPr/>
                </p:nvGrpSpPr>
                <p:grpSpPr>
                  <a:xfrm>
                    <a:off x="6664272" y="2159250"/>
                    <a:ext cx="48422" cy="944101"/>
                    <a:chOff x="6666975" y="1044839"/>
                    <a:chExt cx="48422" cy="944101"/>
                  </a:xfrm>
                </p:grpSpPr>
                <p:sp>
                  <p:nvSpPr>
                    <p:cNvPr id="34" name="Rectangle 33">
                      <a:extLst>
                        <a:ext uri="{FF2B5EF4-FFF2-40B4-BE49-F238E27FC236}">
                          <a16:creationId xmlns:a16="http://schemas.microsoft.com/office/drawing/2014/main" id="{0466836A-B7A6-4546-A2D3-29FC2A5A879F}"/>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5" name="Rectangle 34">
                      <a:extLst>
                        <a:ext uri="{FF2B5EF4-FFF2-40B4-BE49-F238E27FC236}">
                          <a16:creationId xmlns:a16="http://schemas.microsoft.com/office/drawing/2014/main" id="{B23F5F96-C92C-477B-8515-9FAB554CAC8D}"/>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6" name="Rectangle 35">
                      <a:extLst>
                        <a:ext uri="{FF2B5EF4-FFF2-40B4-BE49-F238E27FC236}">
                          <a16:creationId xmlns:a16="http://schemas.microsoft.com/office/drawing/2014/main" id="{706A8E2C-D8D1-4618-A4C7-4F47D1DD30B1}"/>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37" name="Group 36">
                    <a:extLst>
                      <a:ext uri="{FF2B5EF4-FFF2-40B4-BE49-F238E27FC236}">
                        <a16:creationId xmlns:a16="http://schemas.microsoft.com/office/drawing/2014/main" id="{A51E0280-2EB0-4440-B111-AAAE8D70C152}"/>
                      </a:ext>
                    </a:extLst>
                  </p:cNvPr>
                  <p:cNvGrpSpPr/>
                  <p:nvPr/>
                </p:nvGrpSpPr>
                <p:grpSpPr>
                  <a:xfrm>
                    <a:off x="6664272" y="3243064"/>
                    <a:ext cx="48422" cy="944101"/>
                    <a:chOff x="6666975" y="1044839"/>
                    <a:chExt cx="48422" cy="944101"/>
                  </a:xfrm>
                </p:grpSpPr>
                <p:sp>
                  <p:nvSpPr>
                    <p:cNvPr id="38" name="Rectangle 37">
                      <a:extLst>
                        <a:ext uri="{FF2B5EF4-FFF2-40B4-BE49-F238E27FC236}">
                          <a16:creationId xmlns:a16="http://schemas.microsoft.com/office/drawing/2014/main" id="{655E97BF-8929-480A-BE1D-2EAD159CAE22}"/>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9" name="Rectangle 38">
                      <a:extLst>
                        <a:ext uri="{FF2B5EF4-FFF2-40B4-BE49-F238E27FC236}">
                          <a16:creationId xmlns:a16="http://schemas.microsoft.com/office/drawing/2014/main" id="{3D4F12A8-221A-49D1-90D7-F1EC32A67E35}"/>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0" name="Rectangle 39">
                      <a:extLst>
                        <a:ext uri="{FF2B5EF4-FFF2-40B4-BE49-F238E27FC236}">
                          <a16:creationId xmlns:a16="http://schemas.microsoft.com/office/drawing/2014/main" id="{6338CB99-E567-44EE-A339-F8DABFD862D5}"/>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grpSp>
              <p:nvGrpSpPr>
                <p:cNvPr id="42" name="Group 41">
                  <a:extLst>
                    <a:ext uri="{FF2B5EF4-FFF2-40B4-BE49-F238E27FC236}">
                      <a16:creationId xmlns:a16="http://schemas.microsoft.com/office/drawing/2014/main" id="{06FE3D13-C249-4DE6-8F07-039AD4414FFA}"/>
                    </a:ext>
                  </a:extLst>
                </p:cNvPr>
                <p:cNvGrpSpPr/>
                <p:nvPr/>
              </p:nvGrpSpPr>
              <p:grpSpPr>
                <a:xfrm>
                  <a:off x="6878134" y="1040747"/>
                  <a:ext cx="51125" cy="3142326"/>
                  <a:chOff x="6664272" y="1044839"/>
                  <a:chExt cx="51125" cy="3142326"/>
                </a:xfrm>
              </p:grpSpPr>
              <p:grpSp>
                <p:nvGrpSpPr>
                  <p:cNvPr id="43" name="Group 42">
                    <a:extLst>
                      <a:ext uri="{FF2B5EF4-FFF2-40B4-BE49-F238E27FC236}">
                        <a16:creationId xmlns:a16="http://schemas.microsoft.com/office/drawing/2014/main" id="{0B4C29F0-14FC-4822-A67B-0B2B59126557}"/>
                      </a:ext>
                    </a:extLst>
                  </p:cNvPr>
                  <p:cNvGrpSpPr/>
                  <p:nvPr/>
                </p:nvGrpSpPr>
                <p:grpSpPr>
                  <a:xfrm>
                    <a:off x="6666975" y="1044839"/>
                    <a:ext cx="48422" cy="944101"/>
                    <a:chOff x="6666975" y="1044839"/>
                    <a:chExt cx="48422" cy="944101"/>
                  </a:xfrm>
                </p:grpSpPr>
                <p:sp>
                  <p:nvSpPr>
                    <p:cNvPr id="52" name="Rectangle 51">
                      <a:extLst>
                        <a:ext uri="{FF2B5EF4-FFF2-40B4-BE49-F238E27FC236}">
                          <a16:creationId xmlns:a16="http://schemas.microsoft.com/office/drawing/2014/main" id="{497EADE6-AACC-4194-B9EA-1C5049AF26EC}"/>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53" name="Rectangle 52">
                      <a:extLst>
                        <a:ext uri="{FF2B5EF4-FFF2-40B4-BE49-F238E27FC236}">
                          <a16:creationId xmlns:a16="http://schemas.microsoft.com/office/drawing/2014/main" id="{1B1D7D29-6C23-4292-AD99-9B96F24B52AE}"/>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54" name="Rectangle 53">
                      <a:extLst>
                        <a:ext uri="{FF2B5EF4-FFF2-40B4-BE49-F238E27FC236}">
                          <a16:creationId xmlns:a16="http://schemas.microsoft.com/office/drawing/2014/main" id="{3F30F594-86CA-4185-B6EE-82D4A959A2A4}"/>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44" name="Group 43">
                    <a:extLst>
                      <a:ext uri="{FF2B5EF4-FFF2-40B4-BE49-F238E27FC236}">
                        <a16:creationId xmlns:a16="http://schemas.microsoft.com/office/drawing/2014/main" id="{037D3183-338A-4845-989C-8F25B73F9094}"/>
                      </a:ext>
                    </a:extLst>
                  </p:cNvPr>
                  <p:cNvGrpSpPr/>
                  <p:nvPr/>
                </p:nvGrpSpPr>
                <p:grpSpPr>
                  <a:xfrm>
                    <a:off x="6664272" y="2159250"/>
                    <a:ext cx="48422" cy="944101"/>
                    <a:chOff x="6666975" y="1044839"/>
                    <a:chExt cx="48422" cy="944101"/>
                  </a:xfrm>
                </p:grpSpPr>
                <p:sp>
                  <p:nvSpPr>
                    <p:cNvPr id="49" name="Rectangle 48">
                      <a:extLst>
                        <a:ext uri="{FF2B5EF4-FFF2-40B4-BE49-F238E27FC236}">
                          <a16:creationId xmlns:a16="http://schemas.microsoft.com/office/drawing/2014/main" id="{4538947D-5DC3-476F-8E99-8184A189F121}"/>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50" name="Rectangle 49">
                      <a:extLst>
                        <a:ext uri="{FF2B5EF4-FFF2-40B4-BE49-F238E27FC236}">
                          <a16:creationId xmlns:a16="http://schemas.microsoft.com/office/drawing/2014/main" id="{A658187D-E3C3-4E04-B92C-408332BBD108}"/>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51" name="Rectangle 50">
                      <a:extLst>
                        <a:ext uri="{FF2B5EF4-FFF2-40B4-BE49-F238E27FC236}">
                          <a16:creationId xmlns:a16="http://schemas.microsoft.com/office/drawing/2014/main" id="{F1AF3D48-9B95-4BC3-9A02-319BED0A516A}"/>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45" name="Group 44">
                    <a:extLst>
                      <a:ext uri="{FF2B5EF4-FFF2-40B4-BE49-F238E27FC236}">
                        <a16:creationId xmlns:a16="http://schemas.microsoft.com/office/drawing/2014/main" id="{C3D418ED-F587-4D8F-807C-BEEB2E266001}"/>
                      </a:ext>
                    </a:extLst>
                  </p:cNvPr>
                  <p:cNvGrpSpPr/>
                  <p:nvPr/>
                </p:nvGrpSpPr>
                <p:grpSpPr>
                  <a:xfrm>
                    <a:off x="6664272" y="3243064"/>
                    <a:ext cx="48422" cy="944101"/>
                    <a:chOff x="6666975" y="1044839"/>
                    <a:chExt cx="48422" cy="944101"/>
                  </a:xfrm>
                </p:grpSpPr>
                <p:sp>
                  <p:nvSpPr>
                    <p:cNvPr id="46" name="Rectangle 45">
                      <a:extLst>
                        <a:ext uri="{FF2B5EF4-FFF2-40B4-BE49-F238E27FC236}">
                          <a16:creationId xmlns:a16="http://schemas.microsoft.com/office/drawing/2014/main" id="{D24AF327-7FF1-4A7E-9352-ED2C239AFE1B}"/>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7" name="Rectangle 46">
                      <a:extLst>
                        <a:ext uri="{FF2B5EF4-FFF2-40B4-BE49-F238E27FC236}">
                          <a16:creationId xmlns:a16="http://schemas.microsoft.com/office/drawing/2014/main" id="{39348E5E-9305-4420-86EC-DC367F180D0C}"/>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8" name="Rectangle 47">
                      <a:extLst>
                        <a:ext uri="{FF2B5EF4-FFF2-40B4-BE49-F238E27FC236}">
                          <a16:creationId xmlns:a16="http://schemas.microsoft.com/office/drawing/2014/main" id="{084A48B2-1DA2-4714-8948-301511B4E823}"/>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grpSp>
              <p:nvGrpSpPr>
                <p:cNvPr id="55" name="Group 54">
                  <a:extLst>
                    <a:ext uri="{FF2B5EF4-FFF2-40B4-BE49-F238E27FC236}">
                      <a16:creationId xmlns:a16="http://schemas.microsoft.com/office/drawing/2014/main" id="{9A814A83-BC1E-468D-A7AB-3442BB66CA34}"/>
                    </a:ext>
                  </a:extLst>
                </p:cNvPr>
                <p:cNvGrpSpPr/>
                <p:nvPr/>
              </p:nvGrpSpPr>
              <p:grpSpPr>
                <a:xfrm>
                  <a:off x="7075032" y="1050462"/>
                  <a:ext cx="51125" cy="3142326"/>
                  <a:chOff x="6664272" y="1044839"/>
                  <a:chExt cx="51125" cy="3142326"/>
                </a:xfrm>
              </p:grpSpPr>
              <p:grpSp>
                <p:nvGrpSpPr>
                  <p:cNvPr id="56" name="Group 55">
                    <a:extLst>
                      <a:ext uri="{FF2B5EF4-FFF2-40B4-BE49-F238E27FC236}">
                        <a16:creationId xmlns:a16="http://schemas.microsoft.com/office/drawing/2014/main" id="{EDB8F471-40D9-423B-9EE1-3A0EB3B10E71}"/>
                      </a:ext>
                    </a:extLst>
                  </p:cNvPr>
                  <p:cNvGrpSpPr/>
                  <p:nvPr/>
                </p:nvGrpSpPr>
                <p:grpSpPr>
                  <a:xfrm>
                    <a:off x="6666975" y="1044839"/>
                    <a:ext cx="48422" cy="944101"/>
                    <a:chOff x="6666975" y="1044839"/>
                    <a:chExt cx="48422" cy="944101"/>
                  </a:xfrm>
                </p:grpSpPr>
                <p:sp>
                  <p:nvSpPr>
                    <p:cNvPr id="65" name="Rectangle 64">
                      <a:extLst>
                        <a:ext uri="{FF2B5EF4-FFF2-40B4-BE49-F238E27FC236}">
                          <a16:creationId xmlns:a16="http://schemas.microsoft.com/office/drawing/2014/main" id="{2EEB037B-5742-4F9B-8258-5D09FA91EE9A}"/>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6" name="Rectangle 65">
                      <a:extLst>
                        <a:ext uri="{FF2B5EF4-FFF2-40B4-BE49-F238E27FC236}">
                          <a16:creationId xmlns:a16="http://schemas.microsoft.com/office/drawing/2014/main" id="{6BFC73ED-6897-4480-B2DB-DE85D45A39A2}"/>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7" name="Rectangle 66">
                      <a:extLst>
                        <a:ext uri="{FF2B5EF4-FFF2-40B4-BE49-F238E27FC236}">
                          <a16:creationId xmlns:a16="http://schemas.microsoft.com/office/drawing/2014/main" id="{626A18E8-F28C-40AB-928A-DA07DE778A64}"/>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57" name="Group 56">
                    <a:extLst>
                      <a:ext uri="{FF2B5EF4-FFF2-40B4-BE49-F238E27FC236}">
                        <a16:creationId xmlns:a16="http://schemas.microsoft.com/office/drawing/2014/main" id="{16438B0E-9D98-4396-806F-9149F2D2534A}"/>
                      </a:ext>
                    </a:extLst>
                  </p:cNvPr>
                  <p:cNvGrpSpPr/>
                  <p:nvPr/>
                </p:nvGrpSpPr>
                <p:grpSpPr>
                  <a:xfrm>
                    <a:off x="6664272" y="2159250"/>
                    <a:ext cx="48422" cy="944101"/>
                    <a:chOff x="6666975" y="1044839"/>
                    <a:chExt cx="48422" cy="944101"/>
                  </a:xfrm>
                </p:grpSpPr>
                <p:sp>
                  <p:nvSpPr>
                    <p:cNvPr id="62" name="Rectangle 61">
                      <a:extLst>
                        <a:ext uri="{FF2B5EF4-FFF2-40B4-BE49-F238E27FC236}">
                          <a16:creationId xmlns:a16="http://schemas.microsoft.com/office/drawing/2014/main" id="{8FFAAB9C-B876-4E7F-B379-91D51F446F75}"/>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3" name="Rectangle 62">
                      <a:extLst>
                        <a:ext uri="{FF2B5EF4-FFF2-40B4-BE49-F238E27FC236}">
                          <a16:creationId xmlns:a16="http://schemas.microsoft.com/office/drawing/2014/main" id="{F38A2060-9922-42CC-8239-43C6E52367AA}"/>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4" name="Rectangle 63">
                      <a:extLst>
                        <a:ext uri="{FF2B5EF4-FFF2-40B4-BE49-F238E27FC236}">
                          <a16:creationId xmlns:a16="http://schemas.microsoft.com/office/drawing/2014/main" id="{50641A11-C273-41E8-8F1B-5703C35A947E}"/>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58" name="Group 57">
                    <a:extLst>
                      <a:ext uri="{FF2B5EF4-FFF2-40B4-BE49-F238E27FC236}">
                        <a16:creationId xmlns:a16="http://schemas.microsoft.com/office/drawing/2014/main" id="{BC84D43D-F682-4143-B72C-61A22C49E2DF}"/>
                      </a:ext>
                    </a:extLst>
                  </p:cNvPr>
                  <p:cNvGrpSpPr/>
                  <p:nvPr/>
                </p:nvGrpSpPr>
                <p:grpSpPr>
                  <a:xfrm>
                    <a:off x="6664272" y="3243064"/>
                    <a:ext cx="48422" cy="944101"/>
                    <a:chOff x="6666975" y="1044839"/>
                    <a:chExt cx="48422" cy="944101"/>
                  </a:xfrm>
                </p:grpSpPr>
                <p:sp>
                  <p:nvSpPr>
                    <p:cNvPr id="59" name="Rectangle 58">
                      <a:extLst>
                        <a:ext uri="{FF2B5EF4-FFF2-40B4-BE49-F238E27FC236}">
                          <a16:creationId xmlns:a16="http://schemas.microsoft.com/office/drawing/2014/main" id="{787602C5-4860-4665-A8BE-C40C4CA7BE7B}"/>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0" name="Rectangle 59">
                      <a:extLst>
                        <a:ext uri="{FF2B5EF4-FFF2-40B4-BE49-F238E27FC236}">
                          <a16:creationId xmlns:a16="http://schemas.microsoft.com/office/drawing/2014/main" id="{776663F8-9B2A-46FA-B0BC-FF5D12CC8B99}"/>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1" name="Rectangle 60">
                      <a:extLst>
                        <a:ext uri="{FF2B5EF4-FFF2-40B4-BE49-F238E27FC236}">
                          <a16:creationId xmlns:a16="http://schemas.microsoft.com/office/drawing/2014/main" id="{55FC4CE0-0EB7-41A9-885E-3D6CC4C55C7C}"/>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grpSp>
              <p:nvGrpSpPr>
                <p:cNvPr id="68" name="Group 67">
                  <a:extLst>
                    <a:ext uri="{FF2B5EF4-FFF2-40B4-BE49-F238E27FC236}">
                      <a16:creationId xmlns:a16="http://schemas.microsoft.com/office/drawing/2014/main" id="{BB3534CF-560B-4363-912A-129E54A7BE13}"/>
                    </a:ext>
                  </a:extLst>
                </p:cNvPr>
                <p:cNvGrpSpPr/>
                <p:nvPr/>
              </p:nvGrpSpPr>
              <p:grpSpPr>
                <a:xfrm>
                  <a:off x="7311245" y="1057506"/>
                  <a:ext cx="51125" cy="3142326"/>
                  <a:chOff x="6664272" y="1044839"/>
                  <a:chExt cx="51125" cy="3142326"/>
                </a:xfrm>
              </p:grpSpPr>
              <p:grpSp>
                <p:nvGrpSpPr>
                  <p:cNvPr id="69" name="Group 68">
                    <a:extLst>
                      <a:ext uri="{FF2B5EF4-FFF2-40B4-BE49-F238E27FC236}">
                        <a16:creationId xmlns:a16="http://schemas.microsoft.com/office/drawing/2014/main" id="{4AD7983F-414E-4888-92C0-C787A8A2892A}"/>
                      </a:ext>
                    </a:extLst>
                  </p:cNvPr>
                  <p:cNvGrpSpPr/>
                  <p:nvPr/>
                </p:nvGrpSpPr>
                <p:grpSpPr>
                  <a:xfrm>
                    <a:off x="6666975" y="1044839"/>
                    <a:ext cx="48422" cy="944101"/>
                    <a:chOff x="6666975" y="1044839"/>
                    <a:chExt cx="48422" cy="944101"/>
                  </a:xfrm>
                </p:grpSpPr>
                <p:sp>
                  <p:nvSpPr>
                    <p:cNvPr id="78" name="Rectangle 77">
                      <a:extLst>
                        <a:ext uri="{FF2B5EF4-FFF2-40B4-BE49-F238E27FC236}">
                          <a16:creationId xmlns:a16="http://schemas.microsoft.com/office/drawing/2014/main" id="{A54E09AC-F38D-4C68-9E7A-C4C76B3A1290}"/>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79" name="Rectangle 78">
                      <a:extLst>
                        <a:ext uri="{FF2B5EF4-FFF2-40B4-BE49-F238E27FC236}">
                          <a16:creationId xmlns:a16="http://schemas.microsoft.com/office/drawing/2014/main" id="{DAE6F722-345F-4041-8BD2-530C478B053F}"/>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80" name="Rectangle 79">
                      <a:extLst>
                        <a:ext uri="{FF2B5EF4-FFF2-40B4-BE49-F238E27FC236}">
                          <a16:creationId xmlns:a16="http://schemas.microsoft.com/office/drawing/2014/main" id="{0124FDE6-F804-4F97-9765-AEB5AD9B4C8D}"/>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70" name="Group 69">
                    <a:extLst>
                      <a:ext uri="{FF2B5EF4-FFF2-40B4-BE49-F238E27FC236}">
                        <a16:creationId xmlns:a16="http://schemas.microsoft.com/office/drawing/2014/main" id="{26AA3258-415E-4D3D-92C4-2B37A843B6C6}"/>
                      </a:ext>
                    </a:extLst>
                  </p:cNvPr>
                  <p:cNvGrpSpPr/>
                  <p:nvPr/>
                </p:nvGrpSpPr>
                <p:grpSpPr>
                  <a:xfrm>
                    <a:off x="6664272" y="2159250"/>
                    <a:ext cx="48422" cy="944101"/>
                    <a:chOff x="6666975" y="1044839"/>
                    <a:chExt cx="48422" cy="944101"/>
                  </a:xfrm>
                </p:grpSpPr>
                <p:sp>
                  <p:nvSpPr>
                    <p:cNvPr id="75" name="Rectangle 74">
                      <a:extLst>
                        <a:ext uri="{FF2B5EF4-FFF2-40B4-BE49-F238E27FC236}">
                          <a16:creationId xmlns:a16="http://schemas.microsoft.com/office/drawing/2014/main" id="{8F593495-0641-4DC5-B02A-7DB07A1A77F6}"/>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76" name="Rectangle 75">
                      <a:extLst>
                        <a:ext uri="{FF2B5EF4-FFF2-40B4-BE49-F238E27FC236}">
                          <a16:creationId xmlns:a16="http://schemas.microsoft.com/office/drawing/2014/main" id="{685C9DE8-B567-49CF-AF56-BB9075F826A9}"/>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77" name="Rectangle 76">
                      <a:extLst>
                        <a:ext uri="{FF2B5EF4-FFF2-40B4-BE49-F238E27FC236}">
                          <a16:creationId xmlns:a16="http://schemas.microsoft.com/office/drawing/2014/main" id="{A98746F5-28AB-4235-A737-BA1C4852ECE5}"/>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71" name="Group 70">
                    <a:extLst>
                      <a:ext uri="{FF2B5EF4-FFF2-40B4-BE49-F238E27FC236}">
                        <a16:creationId xmlns:a16="http://schemas.microsoft.com/office/drawing/2014/main" id="{F1B528CB-EDA9-4183-AB76-4FFFBE7F5C9D}"/>
                      </a:ext>
                    </a:extLst>
                  </p:cNvPr>
                  <p:cNvGrpSpPr/>
                  <p:nvPr/>
                </p:nvGrpSpPr>
                <p:grpSpPr>
                  <a:xfrm>
                    <a:off x="6664272" y="3243064"/>
                    <a:ext cx="48422" cy="944101"/>
                    <a:chOff x="6666975" y="1044839"/>
                    <a:chExt cx="48422" cy="944101"/>
                  </a:xfrm>
                </p:grpSpPr>
                <p:sp>
                  <p:nvSpPr>
                    <p:cNvPr id="72" name="Rectangle 71">
                      <a:extLst>
                        <a:ext uri="{FF2B5EF4-FFF2-40B4-BE49-F238E27FC236}">
                          <a16:creationId xmlns:a16="http://schemas.microsoft.com/office/drawing/2014/main" id="{065C90D9-177F-4931-A10D-55DE6455B15D}"/>
                        </a:ext>
                      </a:extLst>
                    </p:cNvPr>
                    <p:cNvSpPr/>
                    <p:nvPr/>
                  </p:nvSpPr>
                  <p:spPr>
                    <a:xfrm>
                      <a:off x="6666976" y="1044839"/>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73" name="Rectangle 72">
                      <a:extLst>
                        <a:ext uri="{FF2B5EF4-FFF2-40B4-BE49-F238E27FC236}">
                          <a16:creationId xmlns:a16="http://schemas.microsoft.com/office/drawing/2014/main" id="{A84B3686-ADDE-4043-96C9-5CB8D877EABF}"/>
                        </a:ext>
                      </a:extLst>
                    </p:cNvPr>
                    <p:cNvSpPr/>
                    <p:nvPr/>
                  </p:nvSpPr>
                  <p:spPr>
                    <a:xfrm>
                      <a:off x="6666975" y="1378441"/>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74" name="Rectangle 73">
                      <a:extLst>
                        <a:ext uri="{FF2B5EF4-FFF2-40B4-BE49-F238E27FC236}">
                          <a16:creationId xmlns:a16="http://schemas.microsoft.com/office/drawing/2014/main" id="{3F0FEFCE-990C-4770-BC65-183F381B8512}"/>
                        </a:ext>
                      </a:extLst>
                    </p:cNvPr>
                    <p:cNvSpPr/>
                    <p:nvPr/>
                  </p:nvSpPr>
                  <p:spPr>
                    <a:xfrm>
                      <a:off x="6669678" y="1756465"/>
                      <a:ext cx="45719" cy="23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grpSp>
          <p:sp>
            <p:nvSpPr>
              <p:cNvPr id="95" name="Rectangle 94">
                <a:extLst>
                  <a:ext uri="{FF2B5EF4-FFF2-40B4-BE49-F238E27FC236}">
                    <a16:creationId xmlns:a16="http://schemas.microsoft.com/office/drawing/2014/main" id="{8B2E90AA-4988-46CA-957D-2A8F2132B45A}"/>
                  </a:ext>
                </a:extLst>
              </p:cNvPr>
              <p:cNvSpPr/>
              <p:nvPr/>
            </p:nvSpPr>
            <p:spPr>
              <a:xfrm>
                <a:off x="6457304" y="991551"/>
                <a:ext cx="1438233" cy="92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sp>
          <p:nvSpPr>
            <p:cNvPr id="2049" name="Rectangle 2048">
              <a:extLst>
                <a:ext uri="{FF2B5EF4-FFF2-40B4-BE49-F238E27FC236}">
                  <a16:creationId xmlns:a16="http://schemas.microsoft.com/office/drawing/2014/main" id="{F5BF31BB-2017-4005-995B-F49A81DFB228}"/>
                </a:ext>
              </a:extLst>
            </p:cNvPr>
            <p:cNvSpPr/>
            <p:nvPr/>
          </p:nvSpPr>
          <p:spPr>
            <a:xfrm>
              <a:off x="7895537" y="3408073"/>
              <a:ext cx="1768925" cy="1382968"/>
            </a:xfrm>
            <a:prstGeom prst="rect">
              <a:avLst/>
            </a:prstGeom>
            <a:solidFill>
              <a:schemeClr val="bg1">
                <a:lumMod val="8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98" name="Rectangle 97">
              <a:extLst>
                <a:ext uri="{FF2B5EF4-FFF2-40B4-BE49-F238E27FC236}">
                  <a16:creationId xmlns:a16="http://schemas.microsoft.com/office/drawing/2014/main" id="{96304426-7B4D-43BB-A267-1F43B84B709E}"/>
                </a:ext>
              </a:extLst>
            </p:cNvPr>
            <p:cNvSpPr/>
            <p:nvPr/>
          </p:nvSpPr>
          <p:spPr>
            <a:xfrm>
              <a:off x="4700977" y="3414225"/>
              <a:ext cx="1768925" cy="1382968"/>
            </a:xfrm>
            <a:prstGeom prst="rect">
              <a:avLst/>
            </a:prstGeom>
            <a:solidFill>
              <a:schemeClr val="bg1">
                <a:lumMod val="8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050" name="Flowchart: Delay 2049">
              <a:extLst>
                <a:ext uri="{FF2B5EF4-FFF2-40B4-BE49-F238E27FC236}">
                  <a16:creationId xmlns:a16="http://schemas.microsoft.com/office/drawing/2014/main" id="{122E112D-5D57-4ED4-AD94-A8DD06618ACD}"/>
                </a:ext>
              </a:extLst>
            </p:cNvPr>
            <p:cNvSpPr/>
            <p:nvPr/>
          </p:nvSpPr>
          <p:spPr>
            <a:xfrm rot="16200000">
              <a:off x="5486630" y="2636296"/>
              <a:ext cx="232432" cy="1311117"/>
            </a:xfrm>
            <a:prstGeom prst="flowChartDelay">
              <a:avLst/>
            </a:prstGeom>
            <a:solidFill>
              <a:schemeClr val="bg1">
                <a:lumMod val="8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00" name="Flowchart: Delay 99">
              <a:extLst>
                <a:ext uri="{FF2B5EF4-FFF2-40B4-BE49-F238E27FC236}">
                  <a16:creationId xmlns:a16="http://schemas.microsoft.com/office/drawing/2014/main" id="{DDE6ED8B-651C-48F5-8E38-D33E6756FA6F}"/>
                </a:ext>
              </a:extLst>
            </p:cNvPr>
            <p:cNvSpPr/>
            <p:nvPr/>
          </p:nvSpPr>
          <p:spPr>
            <a:xfrm rot="16200000">
              <a:off x="8675280" y="2647697"/>
              <a:ext cx="232432" cy="1311117"/>
            </a:xfrm>
            <a:prstGeom prst="flowChartDelay">
              <a:avLst/>
            </a:prstGeom>
            <a:solidFill>
              <a:schemeClr val="bg1">
                <a:lumMod val="8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102" name="Group 101">
            <a:extLst>
              <a:ext uri="{FF2B5EF4-FFF2-40B4-BE49-F238E27FC236}">
                <a16:creationId xmlns:a16="http://schemas.microsoft.com/office/drawing/2014/main" id="{80DD6E26-20A6-4C91-9089-7DD9E1236953}"/>
              </a:ext>
            </a:extLst>
          </p:cNvPr>
          <p:cNvGrpSpPr/>
          <p:nvPr/>
        </p:nvGrpSpPr>
        <p:grpSpPr>
          <a:xfrm>
            <a:off x="10909" y="2642207"/>
            <a:ext cx="4357797" cy="2109114"/>
            <a:chOff x="955033" y="3699537"/>
            <a:chExt cx="5810396" cy="2812152"/>
          </a:xfrm>
        </p:grpSpPr>
        <p:sp>
          <p:nvSpPr>
            <p:cNvPr id="103" name="Oval 102">
              <a:extLst>
                <a:ext uri="{FF2B5EF4-FFF2-40B4-BE49-F238E27FC236}">
                  <a16:creationId xmlns:a16="http://schemas.microsoft.com/office/drawing/2014/main" id="{70D1515F-5AB8-47A7-869F-A80D04C9738D}"/>
                </a:ext>
              </a:extLst>
            </p:cNvPr>
            <p:cNvSpPr/>
            <p:nvPr/>
          </p:nvSpPr>
          <p:spPr>
            <a:xfrm>
              <a:off x="3318268" y="4708867"/>
              <a:ext cx="1317034" cy="3634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nvGrpSpPr>
            <p:cNvPr id="104" name="Group 103">
              <a:extLst>
                <a:ext uri="{FF2B5EF4-FFF2-40B4-BE49-F238E27FC236}">
                  <a16:creationId xmlns:a16="http://schemas.microsoft.com/office/drawing/2014/main" id="{FFA0DDC5-D2DB-4D82-9DEC-A15A50F2B075}"/>
                </a:ext>
              </a:extLst>
            </p:cNvPr>
            <p:cNvGrpSpPr/>
            <p:nvPr/>
          </p:nvGrpSpPr>
          <p:grpSpPr>
            <a:xfrm>
              <a:off x="955033" y="3699537"/>
              <a:ext cx="5810396" cy="2812152"/>
              <a:chOff x="2877906" y="2967091"/>
              <a:chExt cx="5810396" cy="2812152"/>
            </a:xfrm>
          </p:grpSpPr>
          <p:sp>
            <p:nvSpPr>
              <p:cNvPr id="105" name="Rectangle 104">
                <a:extLst>
                  <a:ext uri="{FF2B5EF4-FFF2-40B4-BE49-F238E27FC236}">
                    <a16:creationId xmlns:a16="http://schemas.microsoft.com/office/drawing/2014/main" id="{FB18E208-3A13-4D37-9B01-371B1E7110FD}"/>
                  </a:ext>
                </a:extLst>
              </p:cNvPr>
              <p:cNvSpPr/>
              <p:nvPr/>
            </p:nvSpPr>
            <p:spPr>
              <a:xfrm rot="20762727" flipH="1">
                <a:off x="5031309" y="2967091"/>
                <a:ext cx="1319967" cy="1790637"/>
              </a:xfrm>
              <a:prstGeom prst="rect">
                <a:avLst/>
              </a:prstGeom>
              <a:solidFill>
                <a:schemeClr val="bg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pic>
            <p:nvPicPr>
              <p:cNvPr id="106" name="Picture 4" descr="Image result for convertible car clipart free">
                <a:extLst>
                  <a:ext uri="{FF2B5EF4-FFF2-40B4-BE49-F238E27FC236}">
                    <a16:creationId xmlns:a16="http://schemas.microsoft.com/office/drawing/2014/main" id="{3196B502-EDBF-4603-B2C6-A38487A989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88106" flipH="1">
                <a:off x="2877906" y="3802837"/>
                <a:ext cx="5810396" cy="1976406"/>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 descr="Image result for clipart face free">
                <a:extLst>
                  <a:ext uri="{FF2B5EF4-FFF2-40B4-BE49-F238E27FC236}">
                    <a16:creationId xmlns:a16="http://schemas.microsoft.com/office/drawing/2014/main" id="{C3FA5606-8F0C-4388-9969-D9E04BDFAA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246" t="-2487" r="34949" b="53791"/>
              <a:stretch/>
            </p:blipFill>
            <p:spPr bwMode="auto">
              <a:xfrm rot="19808868">
                <a:off x="5367900" y="3208102"/>
                <a:ext cx="604513" cy="644751"/>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002DEB8D-2165-41EA-9113-AAFC9CF58201}"/>
                  </a:ext>
                </a:extLst>
              </p:cNvPr>
              <p:cNvSpPr txBox="1"/>
              <p:nvPr/>
            </p:nvSpPr>
            <p:spPr>
              <a:xfrm>
                <a:off x="5271461" y="3795336"/>
                <a:ext cx="845237" cy="400109"/>
              </a:xfrm>
              <a:prstGeom prst="rect">
                <a:avLst/>
              </a:prstGeom>
              <a:noFill/>
            </p:spPr>
            <p:txBody>
              <a:bodyPr wrap="square" rtlCol="0">
                <a:spAutoFit/>
              </a:bodyPr>
              <a:lstStyle/>
              <a:p>
                <a:pPr algn="ctr" defTabSz="685800"/>
                <a:r>
                  <a:rPr lang="en-US" sz="1350" b="1" kern="1200" dirty="0">
                    <a:solidFill>
                      <a:prstClr val="black"/>
                    </a:solidFill>
                    <a:latin typeface="Calibri" panose="020F0502020204030204"/>
                    <a:ea typeface="+mn-ea"/>
                    <a:cs typeface="+mn-cs"/>
                  </a:rPr>
                  <a:t>BILL </a:t>
                </a:r>
              </a:p>
            </p:txBody>
          </p:sp>
        </p:grpSp>
      </p:grpSp>
      <p:grpSp>
        <p:nvGrpSpPr>
          <p:cNvPr id="2061" name="Group 2060">
            <a:extLst>
              <a:ext uri="{FF2B5EF4-FFF2-40B4-BE49-F238E27FC236}">
                <a16:creationId xmlns:a16="http://schemas.microsoft.com/office/drawing/2014/main" id="{770F6D66-1EB2-4050-A7F7-EB4C8A2E0A6B}"/>
              </a:ext>
            </a:extLst>
          </p:cNvPr>
          <p:cNvGrpSpPr/>
          <p:nvPr/>
        </p:nvGrpSpPr>
        <p:grpSpPr>
          <a:xfrm>
            <a:off x="4305844" y="1149946"/>
            <a:ext cx="2777520" cy="2534881"/>
            <a:chOff x="5741125" y="1533261"/>
            <a:chExt cx="3703360" cy="3379841"/>
          </a:xfrm>
        </p:grpSpPr>
        <p:grpSp>
          <p:nvGrpSpPr>
            <p:cNvPr id="2058" name="Group 2057">
              <a:extLst>
                <a:ext uri="{FF2B5EF4-FFF2-40B4-BE49-F238E27FC236}">
                  <a16:creationId xmlns:a16="http://schemas.microsoft.com/office/drawing/2014/main" id="{2F94B8BF-EC6C-4106-9A59-4406EBF73FC4}"/>
                </a:ext>
              </a:extLst>
            </p:cNvPr>
            <p:cNvGrpSpPr/>
            <p:nvPr/>
          </p:nvGrpSpPr>
          <p:grpSpPr>
            <a:xfrm>
              <a:off x="5741125" y="1533261"/>
              <a:ext cx="3703360" cy="3379841"/>
              <a:chOff x="5741125" y="1533261"/>
              <a:chExt cx="3703360" cy="3379841"/>
            </a:xfrm>
          </p:grpSpPr>
          <p:grpSp>
            <p:nvGrpSpPr>
              <p:cNvPr id="2055" name="Group 2054">
                <a:extLst>
                  <a:ext uri="{FF2B5EF4-FFF2-40B4-BE49-F238E27FC236}">
                    <a16:creationId xmlns:a16="http://schemas.microsoft.com/office/drawing/2014/main" id="{BD621AE4-A0BA-4BD2-B442-284ADD31E190}"/>
                  </a:ext>
                </a:extLst>
              </p:cNvPr>
              <p:cNvGrpSpPr/>
              <p:nvPr/>
            </p:nvGrpSpPr>
            <p:grpSpPr>
              <a:xfrm>
                <a:off x="5741125" y="1533261"/>
                <a:ext cx="3703360" cy="3379841"/>
                <a:chOff x="5741125" y="1533261"/>
                <a:chExt cx="3703360" cy="3379841"/>
              </a:xfrm>
            </p:grpSpPr>
            <p:sp>
              <p:nvSpPr>
                <p:cNvPr id="96" name="Rectangle 95">
                  <a:extLst>
                    <a:ext uri="{FF2B5EF4-FFF2-40B4-BE49-F238E27FC236}">
                      <a16:creationId xmlns:a16="http://schemas.microsoft.com/office/drawing/2014/main" id="{354BC13F-5EA0-48ED-BB04-FB95CB7F48CE}"/>
                    </a:ext>
                  </a:extLst>
                </p:cNvPr>
                <p:cNvSpPr/>
                <p:nvPr/>
              </p:nvSpPr>
              <p:spPr>
                <a:xfrm>
                  <a:off x="6377060" y="2793339"/>
                  <a:ext cx="2152515" cy="211976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0" name="Rectangle 29">
                  <a:extLst>
                    <a:ext uri="{FF2B5EF4-FFF2-40B4-BE49-F238E27FC236}">
                      <a16:creationId xmlns:a16="http://schemas.microsoft.com/office/drawing/2014/main" id="{5F16800E-0AE1-47B4-A0B1-A5285E347E29}"/>
                    </a:ext>
                  </a:extLst>
                </p:cNvPr>
                <p:cNvSpPr/>
                <p:nvPr/>
              </p:nvSpPr>
              <p:spPr>
                <a:xfrm>
                  <a:off x="5744485" y="2791449"/>
                  <a:ext cx="1109824" cy="21197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F31AEE6D-0329-4F8E-AD82-C42A5775C3FB}"/>
                    </a:ext>
                  </a:extLst>
                </p:cNvPr>
                <p:cNvSpPr/>
                <p:nvPr/>
              </p:nvSpPr>
              <p:spPr>
                <a:xfrm>
                  <a:off x="8166859" y="2789181"/>
                  <a:ext cx="1277626" cy="21197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1" name="Block Arc 30">
                  <a:extLst>
                    <a:ext uri="{FF2B5EF4-FFF2-40B4-BE49-F238E27FC236}">
                      <a16:creationId xmlns:a16="http://schemas.microsoft.com/office/drawing/2014/main" id="{C4C95D5D-97AC-4002-86F3-1D836206FC81}"/>
                    </a:ext>
                  </a:extLst>
                </p:cNvPr>
                <p:cNvSpPr/>
                <p:nvPr/>
              </p:nvSpPr>
              <p:spPr>
                <a:xfrm>
                  <a:off x="5741125" y="1533261"/>
                  <a:ext cx="3703360" cy="2522873"/>
                </a:xfrm>
                <a:prstGeom prst="blockArc">
                  <a:avLst>
                    <a:gd name="adj1" fmla="val 10825150"/>
                    <a:gd name="adj2" fmla="val 0"/>
                    <a:gd name="adj3" fmla="val 25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black"/>
                    </a:solidFill>
                    <a:latin typeface="Calibri" panose="020F0502020204030204"/>
                  </a:endParaRPr>
                </a:p>
              </p:txBody>
            </p:sp>
            <p:sp>
              <p:nvSpPr>
                <p:cNvPr id="2053" name="TextBox 2052">
                  <a:extLst>
                    <a:ext uri="{FF2B5EF4-FFF2-40B4-BE49-F238E27FC236}">
                      <a16:creationId xmlns:a16="http://schemas.microsoft.com/office/drawing/2014/main" id="{6F9D21D5-D356-451A-858E-D98329A1313E}"/>
                    </a:ext>
                  </a:extLst>
                </p:cNvPr>
                <p:cNvSpPr txBox="1"/>
                <p:nvPr/>
              </p:nvSpPr>
              <p:spPr>
                <a:xfrm>
                  <a:off x="6387936" y="1702756"/>
                  <a:ext cx="2417736" cy="492443"/>
                </a:xfrm>
                <a:prstGeom prst="rect">
                  <a:avLst/>
                </a:prstGeom>
                <a:noFill/>
              </p:spPr>
              <p:txBody>
                <a:bodyPr wrap="square" rtlCol="0">
                  <a:spAutoFit/>
                </a:bodyPr>
                <a:lstStyle/>
                <a:p>
                  <a:pPr algn="ctr" defTabSz="685800"/>
                  <a:r>
                    <a:rPr lang="en-US" sz="1800" kern="1200" dirty="0">
                      <a:solidFill>
                        <a:prstClr val="white"/>
                      </a:solidFill>
                      <a:latin typeface="Bernard MT Condensed" panose="02050806060905020404" pitchFamily="18" charset="0"/>
                      <a:ea typeface="+mn-ea"/>
                      <a:cs typeface="Aldhabi" panose="020B0604020202020204" pitchFamily="2" charset="-78"/>
                    </a:rPr>
                    <a:t>Governor’s Office </a:t>
                  </a:r>
                </a:p>
              </p:txBody>
            </p:sp>
          </p:grpSp>
          <p:grpSp>
            <p:nvGrpSpPr>
              <p:cNvPr id="2057" name="Group 2056">
                <a:extLst>
                  <a:ext uri="{FF2B5EF4-FFF2-40B4-BE49-F238E27FC236}">
                    <a16:creationId xmlns:a16="http://schemas.microsoft.com/office/drawing/2014/main" id="{4AA4890E-E59A-4919-92BE-D9E35F36668D}"/>
                  </a:ext>
                </a:extLst>
              </p:cNvPr>
              <p:cNvGrpSpPr/>
              <p:nvPr/>
            </p:nvGrpSpPr>
            <p:grpSpPr>
              <a:xfrm>
                <a:off x="7005234" y="3034046"/>
                <a:ext cx="972285" cy="1327057"/>
                <a:chOff x="7005234" y="3034046"/>
                <a:chExt cx="972285" cy="1327057"/>
              </a:xfrm>
            </p:grpSpPr>
            <p:sp>
              <p:nvSpPr>
                <p:cNvPr id="2056" name="Rectangle 2055">
                  <a:extLst>
                    <a:ext uri="{FF2B5EF4-FFF2-40B4-BE49-F238E27FC236}">
                      <a16:creationId xmlns:a16="http://schemas.microsoft.com/office/drawing/2014/main" id="{641E1254-35A5-4D4A-950B-ACCA6B9F3855}"/>
                    </a:ext>
                  </a:extLst>
                </p:cNvPr>
                <p:cNvSpPr/>
                <p:nvPr/>
              </p:nvSpPr>
              <p:spPr>
                <a:xfrm>
                  <a:off x="7005234" y="3034046"/>
                  <a:ext cx="286737" cy="574165"/>
                </a:xfrm>
                <a:prstGeom prst="rect">
                  <a:avLst/>
                </a:pr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01" name="Rectangle 100">
                  <a:extLst>
                    <a:ext uri="{FF2B5EF4-FFF2-40B4-BE49-F238E27FC236}">
                      <a16:creationId xmlns:a16="http://schemas.microsoft.com/office/drawing/2014/main" id="{34AAB06D-F3ED-4360-ACBF-80701BB496C1}"/>
                    </a:ext>
                  </a:extLst>
                </p:cNvPr>
                <p:cNvSpPr/>
                <p:nvPr/>
              </p:nvSpPr>
              <p:spPr>
                <a:xfrm>
                  <a:off x="7014265" y="3775862"/>
                  <a:ext cx="286737" cy="574165"/>
                </a:xfrm>
                <a:prstGeom prst="rect">
                  <a:avLst/>
                </a:pr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09" name="Rectangle 108">
                  <a:extLst>
                    <a:ext uri="{FF2B5EF4-FFF2-40B4-BE49-F238E27FC236}">
                      <a16:creationId xmlns:a16="http://schemas.microsoft.com/office/drawing/2014/main" id="{779D139A-353F-4748-8FEE-9955E715BE25}"/>
                    </a:ext>
                  </a:extLst>
                </p:cNvPr>
                <p:cNvSpPr/>
                <p:nvPr/>
              </p:nvSpPr>
              <p:spPr>
                <a:xfrm>
                  <a:off x="7681751" y="3045122"/>
                  <a:ext cx="286737" cy="574165"/>
                </a:xfrm>
                <a:prstGeom prst="rect">
                  <a:avLst/>
                </a:pr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10" name="Rectangle 109">
                  <a:extLst>
                    <a:ext uri="{FF2B5EF4-FFF2-40B4-BE49-F238E27FC236}">
                      <a16:creationId xmlns:a16="http://schemas.microsoft.com/office/drawing/2014/main" id="{4A74D05D-019D-42D2-9A7D-108DB7AC09E4}"/>
                    </a:ext>
                  </a:extLst>
                </p:cNvPr>
                <p:cNvSpPr/>
                <p:nvPr/>
              </p:nvSpPr>
              <p:spPr>
                <a:xfrm>
                  <a:off x="7690782" y="3786938"/>
                  <a:ext cx="286737" cy="574165"/>
                </a:xfrm>
                <a:prstGeom prst="rect">
                  <a:avLst/>
                </a:prstGeom>
                <a:no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cxnSp>
          <p:nvCxnSpPr>
            <p:cNvPr id="2060" name="Straight Connector 2059">
              <a:extLst>
                <a:ext uri="{FF2B5EF4-FFF2-40B4-BE49-F238E27FC236}">
                  <a16:creationId xmlns:a16="http://schemas.microsoft.com/office/drawing/2014/main" id="{7EEF7CED-0525-4370-8666-70E18D360D02}"/>
                </a:ext>
              </a:extLst>
            </p:cNvPr>
            <p:cNvCxnSpPr>
              <a:cxnSpLocks/>
            </p:cNvCxnSpPr>
            <p:nvPr/>
          </p:nvCxnSpPr>
          <p:spPr>
            <a:xfrm>
              <a:off x="7468816" y="2793339"/>
              <a:ext cx="0" cy="211976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063" name="Group 2062">
            <a:extLst>
              <a:ext uri="{FF2B5EF4-FFF2-40B4-BE49-F238E27FC236}">
                <a16:creationId xmlns:a16="http://schemas.microsoft.com/office/drawing/2014/main" id="{EC21DAB1-09C3-4E12-B022-48CACD657626}"/>
              </a:ext>
            </a:extLst>
          </p:cNvPr>
          <p:cNvGrpSpPr/>
          <p:nvPr/>
        </p:nvGrpSpPr>
        <p:grpSpPr>
          <a:xfrm>
            <a:off x="4173348" y="2041938"/>
            <a:ext cx="4357797" cy="2109114"/>
            <a:chOff x="5564464" y="2722584"/>
            <a:chExt cx="5810396" cy="2812152"/>
          </a:xfrm>
        </p:grpSpPr>
        <p:grpSp>
          <p:nvGrpSpPr>
            <p:cNvPr id="111" name="Group 110">
              <a:extLst>
                <a:ext uri="{FF2B5EF4-FFF2-40B4-BE49-F238E27FC236}">
                  <a16:creationId xmlns:a16="http://schemas.microsoft.com/office/drawing/2014/main" id="{D319797F-CD15-4BE1-A644-38529F8ADFE2}"/>
                </a:ext>
              </a:extLst>
            </p:cNvPr>
            <p:cNvGrpSpPr/>
            <p:nvPr/>
          </p:nvGrpSpPr>
          <p:grpSpPr>
            <a:xfrm>
              <a:off x="5564464" y="2722584"/>
              <a:ext cx="5810396" cy="2812152"/>
              <a:chOff x="955033" y="3699537"/>
              <a:chExt cx="5810396" cy="2812152"/>
            </a:xfrm>
          </p:grpSpPr>
          <p:sp>
            <p:nvSpPr>
              <p:cNvPr id="112" name="Oval 111">
                <a:extLst>
                  <a:ext uri="{FF2B5EF4-FFF2-40B4-BE49-F238E27FC236}">
                    <a16:creationId xmlns:a16="http://schemas.microsoft.com/office/drawing/2014/main" id="{07079D13-F7B2-41F9-A269-C3ADFB62E081}"/>
                  </a:ext>
                </a:extLst>
              </p:cNvPr>
              <p:cNvSpPr/>
              <p:nvPr/>
            </p:nvSpPr>
            <p:spPr>
              <a:xfrm>
                <a:off x="3318268" y="4708867"/>
                <a:ext cx="1317034" cy="3634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nvGrpSpPr>
              <p:cNvPr id="113" name="Group 112">
                <a:extLst>
                  <a:ext uri="{FF2B5EF4-FFF2-40B4-BE49-F238E27FC236}">
                    <a16:creationId xmlns:a16="http://schemas.microsoft.com/office/drawing/2014/main" id="{5DBC4E3E-0776-4A06-A203-78C006AB7EBD}"/>
                  </a:ext>
                </a:extLst>
              </p:cNvPr>
              <p:cNvGrpSpPr/>
              <p:nvPr/>
            </p:nvGrpSpPr>
            <p:grpSpPr>
              <a:xfrm>
                <a:off x="955033" y="3699537"/>
                <a:ext cx="5810396" cy="2812152"/>
                <a:chOff x="2877906" y="2967091"/>
                <a:chExt cx="5810396" cy="2812152"/>
              </a:xfrm>
            </p:grpSpPr>
            <p:sp>
              <p:nvSpPr>
                <p:cNvPr id="114" name="Rectangle 113">
                  <a:extLst>
                    <a:ext uri="{FF2B5EF4-FFF2-40B4-BE49-F238E27FC236}">
                      <a16:creationId xmlns:a16="http://schemas.microsoft.com/office/drawing/2014/main" id="{A42A4FB3-6B5E-4F13-8780-6EDB6A3B40EE}"/>
                    </a:ext>
                  </a:extLst>
                </p:cNvPr>
                <p:cNvSpPr/>
                <p:nvPr/>
              </p:nvSpPr>
              <p:spPr>
                <a:xfrm rot="20762727" flipH="1">
                  <a:off x="5031309" y="2967091"/>
                  <a:ext cx="1319967" cy="1790637"/>
                </a:xfrm>
                <a:prstGeom prst="rect">
                  <a:avLst/>
                </a:prstGeom>
                <a:solidFill>
                  <a:schemeClr val="bg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pic>
              <p:nvPicPr>
                <p:cNvPr id="115" name="Picture 4" descr="Image result for convertible car clipart free">
                  <a:extLst>
                    <a:ext uri="{FF2B5EF4-FFF2-40B4-BE49-F238E27FC236}">
                      <a16:creationId xmlns:a16="http://schemas.microsoft.com/office/drawing/2014/main" id="{729632AB-99C6-49B4-B953-0FD9B40801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88106" flipH="1">
                  <a:off x="2877906" y="3802837"/>
                  <a:ext cx="5810396" cy="197640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Image result for clipart face free">
                  <a:extLst>
                    <a:ext uri="{FF2B5EF4-FFF2-40B4-BE49-F238E27FC236}">
                      <a16:creationId xmlns:a16="http://schemas.microsoft.com/office/drawing/2014/main" id="{CBA09110-522F-4472-BF47-24AB5428A8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246" t="-2487" r="34949" b="53791"/>
                <a:stretch/>
              </p:blipFill>
              <p:spPr bwMode="auto">
                <a:xfrm rot="19808868">
                  <a:off x="5398896" y="3146110"/>
                  <a:ext cx="604513" cy="644751"/>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extLst>
                    <a:ext uri="{FF2B5EF4-FFF2-40B4-BE49-F238E27FC236}">
                      <a16:creationId xmlns:a16="http://schemas.microsoft.com/office/drawing/2014/main" id="{CACFAB9C-82D9-42D8-98FC-C41F01DEE13E}"/>
                    </a:ext>
                  </a:extLst>
                </p:cNvPr>
                <p:cNvSpPr txBox="1"/>
                <p:nvPr/>
              </p:nvSpPr>
              <p:spPr>
                <a:xfrm>
                  <a:off x="5271461" y="3686850"/>
                  <a:ext cx="845237" cy="400109"/>
                </a:xfrm>
                <a:prstGeom prst="rect">
                  <a:avLst/>
                </a:prstGeom>
                <a:noFill/>
              </p:spPr>
              <p:txBody>
                <a:bodyPr wrap="square" rtlCol="0">
                  <a:spAutoFit/>
                </a:bodyPr>
                <a:lstStyle/>
                <a:p>
                  <a:pPr algn="ctr" defTabSz="685800"/>
                  <a:r>
                    <a:rPr lang="en-US" sz="1350" b="1" kern="1200" dirty="0">
                      <a:solidFill>
                        <a:prstClr val="black"/>
                      </a:solidFill>
                      <a:latin typeface="Calibri" panose="020F0502020204030204"/>
                      <a:ea typeface="+mn-ea"/>
                      <a:cs typeface="+mn-cs"/>
                    </a:rPr>
                    <a:t>LAW</a:t>
                  </a:r>
                </a:p>
              </p:txBody>
            </p:sp>
          </p:grpSp>
        </p:grpSp>
        <p:sp>
          <p:nvSpPr>
            <p:cNvPr id="2062" name="TextBox 2061">
              <a:extLst>
                <a:ext uri="{FF2B5EF4-FFF2-40B4-BE49-F238E27FC236}">
                  <a16:creationId xmlns:a16="http://schemas.microsoft.com/office/drawing/2014/main" id="{F33FCE57-8F9C-4D06-B1E7-217879D6CD49}"/>
                </a:ext>
              </a:extLst>
            </p:cNvPr>
            <p:cNvSpPr txBox="1"/>
            <p:nvPr/>
          </p:nvSpPr>
          <p:spPr>
            <a:xfrm>
              <a:off x="7652960" y="3655500"/>
              <a:ext cx="1479596" cy="369332"/>
            </a:xfrm>
            <a:prstGeom prst="rect">
              <a:avLst/>
            </a:prstGeom>
            <a:noFill/>
          </p:spPr>
          <p:txBody>
            <a:bodyPr wrap="square" rtlCol="0">
              <a:spAutoFit/>
            </a:bodyPr>
            <a:lstStyle/>
            <a:p>
              <a:pPr algn="ctr" defTabSz="685800"/>
              <a:r>
                <a:rPr lang="en-US" sz="1200" kern="1200" dirty="0">
                  <a:solidFill>
                    <a:prstClr val="black"/>
                  </a:solidFill>
                  <a:latin typeface="Blackadder ITC" panose="04020505051007020D02" pitchFamily="82" charset="0"/>
                  <a:ea typeface="+mn-ea"/>
                  <a:cs typeface="+mn-cs"/>
                </a:rPr>
                <a:t>Gov. Doe</a:t>
              </a:r>
            </a:p>
          </p:txBody>
        </p:sp>
      </p:grpSp>
    </p:spTree>
    <p:extLst>
      <p:ext uri="{BB962C8B-B14F-4D97-AF65-F5344CB8AC3E}">
        <p14:creationId xmlns:p14="http://schemas.microsoft.com/office/powerpoint/2010/main" val="372728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1.11022E-16 L 0.35756 -0.10532 " pathEditMode="relative" rAng="0" ptsTypes="AA">
                                      <p:cBhvr>
                                        <p:cTn id="6" dur="2000" fill="hold"/>
                                        <p:tgtEl>
                                          <p:spTgt spid="102"/>
                                        </p:tgtEl>
                                        <p:attrNameLst>
                                          <p:attrName>ppt_x</p:attrName>
                                          <p:attrName>ppt_y</p:attrName>
                                        </p:attrNameLst>
                                      </p:cBhvr>
                                      <p:rCtr x="17878" y="-527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02"/>
                                        </p:tgtEl>
                                      </p:cBhvr>
                                    </p:animEffect>
                                    <p:set>
                                      <p:cBhvr>
                                        <p:cTn id="10" dur="1" fill="hold">
                                          <p:stCondLst>
                                            <p:cond delay="499"/>
                                          </p:stCondLst>
                                        </p:cTn>
                                        <p:tgtEl>
                                          <p:spTgt spid="10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63"/>
                                        </p:tgtEl>
                                        <p:attrNameLst>
                                          <p:attrName>style.visibility</p:attrName>
                                        </p:attrNameLst>
                                      </p:cBhvr>
                                      <p:to>
                                        <p:strVal val="visible"/>
                                      </p:to>
                                    </p:set>
                                    <p:animEffect transition="in" filter="fade">
                                      <p:cBhvr>
                                        <p:cTn id="15" dur="500"/>
                                        <p:tgtEl>
                                          <p:spTgt spid="2063"/>
                                        </p:tgtEl>
                                      </p:cBhvr>
                                    </p:animEffect>
                                  </p:childTnLst>
                                </p:cTn>
                              </p:par>
                            </p:childTnLst>
                          </p:cTn>
                        </p:par>
                        <p:par>
                          <p:cTn id="16" fill="hold">
                            <p:stCondLst>
                              <p:cond delay="500"/>
                            </p:stCondLst>
                            <p:childTnLst>
                              <p:par>
                                <p:cTn id="17" presetID="42" presetClass="path" presetSubtype="0" accel="50000" decel="50000" fill="hold" nodeType="afterEffect">
                                  <p:stCondLst>
                                    <p:cond delay="0"/>
                                  </p:stCondLst>
                                  <p:childTnLst>
                                    <p:animMotion origin="layout" path="M -1.45833E-6 -1.85185E-6 L 0.27435 -0.05231 " pathEditMode="relative" rAng="0" ptsTypes="AA">
                                      <p:cBhvr>
                                        <p:cTn id="18" dur="2000" fill="hold"/>
                                        <p:tgtEl>
                                          <p:spTgt spid="2063"/>
                                        </p:tgtEl>
                                        <p:attrNameLst>
                                          <p:attrName>ppt_x</p:attrName>
                                          <p:attrName>ppt_y</p:attrName>
                                        </p:attrNameLst>
                                      </p:cBhvr>
                                      <p:rCtr x="13711"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laws…</a:t>
            </a:r>
            <a:endParaRPr lang="en-US" dirty="0"/>
          </a:p>
        </p:txBody>
      </p:sp>
      <p:sp>
        <p:nvSpPr>
          <p:cNvPr id="3" name="TextBox 2"/>
          <p:cNvSpPr txBox="1"/>
          <p:nvPr/>
        </p:nvSpPr>
        <p:spPr>
          <a:xfrm>
            <a:off x="1102865" y="2003304"/>
            <a:ext cx="6575304" cy="1938992"/>
          </a:xfrm>
          <a:prstGeom prst="rect">
            <a:avLst/>
          </a:prstGeom>
          <a:noFill/>
        </p:spPr>
        <p:txBody>
          <a:bodyPr wrap="square" rtlCol="0">
            <a:spAutoFit/>
          </a:bodyPr>
          <a:lstStyle/>
          <a:p>
            <a:r>
              <a:rPr lang="en-US" sz="2400" dirty="0" smtClean="0"/>
              <a:t>If you were a legislator and responsible for making laws, what would be important to you? Describe some characteristics of laws you would make. Finish this sentence, I think laws should be….</a:t>
            </a:r>
            <a:r>
              <a:rPr lang="en-US" dirty="0" smtClean="0"/>
              <a:t> </a:t>
            </a:r>
            <a:endParaRPr lang="en-US" dirty="0"/>
          </a:p>
        </p:txBody>
      </p:sp>
      <p:pic>
        <p:nvPicPr>
          <p:cNvPr id="4" name="Picture 3" descr="Law and Ethics | Canada and USA Focolare Websit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8948" y="365760"/>
            <a:ext cx="1737047" cy="1920240"/>
          </a:xfrm>
          <a:prstGeom prst="rect">
            <a:avLst/>
          </a:prstGeom>
        </p:spPr>
      </p:pic>
    </p:spTree>
    <p:extLst>
      <p:ext uri="{BB962C8B-B14F-4D97-AF65-F5344CB8AC3E}">
        <p14:creationId xmlns:p14="http://schemas.microsoft.com/office/powerpoint/2010/main" val="2753972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
          </p:nvPr>
        </p:nvSpPr>
        <p:spPr>
          <a:xfrm>
            <a:off x="118453" y="991357"/>
            <a:ext cx="8913326" cy="1639621"/>
          </a:xfrm>
        </p:spPr>
        <p:txBody>
          <a:bodyPr>
            <a:normAutofit/>
          </a:bodyPr>
          <a:lstStyle/>
          <a:p>
            <a:r>
              <a:rPr lang="en-US" dirty="0"/>
              <a:t>Now we are going to look at a </a:t>
            </a:r>
            <a:r>
              <a:rPr lang="en-US" dirty="0" smtClean="0"/>
              <a:t>pretend </a:t>
            </a:r>
            <a:r>
              <a:rPr lang="en-US" dirty="0"/>
              <a:t>law and you will need to decide if you </a:t>
            </a:r>
            <a:r>
              <a:rPr lang="en-US" dirty="0" smtClean="0"/>
              <a:t>think the law is fair.</a:t>
            </a:r>
            <a:endParaRPr lang="en-US" dirty="0"/>
          </a:p>
        </p:txBody>
      </p:sp>
      <p:sp>
        <p:nvSpPr>
          <p:cNvPr id="8" name="Title 7"/>
          <p:cNvSpPr>
            <a:spLocks noGrp="1"/>
          </p:cNvSpPr>
          <p:nvPr>
            <p:ph type="title"/>
          </p:nvPr>
        </p:nvSpPr>
        <p:spPr>
          <a:xfrm>
            <a:off x="0" y="2630978"/>
            <a:ext cx="9144000" cy="2512522"/>
          </a:xfrm>
          <a:solidFill>
            <a:schemeClr val="accent6"/>
          </a:solidFill>
        </p:spPr>
        <p:txBody>
          <a:bodyPr/>
          <a:lstStyle/>
          <a:p>
            <a:r>
              <a:rPr lang="en-US" sz="8625" dirty="0"/>
              <a:t>Is it fair? </a:t>
            </a:r>
          </a:p>
        </p:txBody>
      </p:sp>
      <p:pic>
        <p:nvPicPr>
          <p:cNvPr id="3074" name="Picture 2" descr="Image result for thinking clip ar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53855" y1="83755" x2="71325" y2="65463"/>
                        <a14:foregroundMark x1="54819" y1="94585" x2="54819" y2="94585"/>
                        <a14:foregroundMark x1="66627" y1="43803" x2="66627" y2="43803"/>
                        <a14:foregroundMark x1="66627" y1="43803" x2="75542" y2="43803"/>
                        <a14:foregroundMark x1="75542" y1="43803" x2="77470" y2="35259"/>
                        <a14:foregroundMark x1="37831" y1="35740" x2="47349" y2="45126"/>
                        <a14:foregroundMark x1="14337" y1="10830" x2="14337" y2="10830"/>
                        <a14:foregroundMark x1="2530" y1="13598" x2="7229" y2="9386"/>
                        <a14:foregroundMark x1="11446" y1="21661" x2="11446" y2="18412"/>
                        <a14:foregroundMark x1="15301" y1="14561" x2="9157" y2="8905"/>
                        <a14:foregroundMark x1="14337" y1="26354" x2="14337" y2="26354"/>
                        <a14:foregroundMark x1="10602" y1="26354" x2="15783" y2="24428"/>
                        <a14:foregroundMark x1="24699" y1="13117" x2="24699" y2="13117"/>
                        <a14:foregroundMark x1="21807" y1="13117" x2="25181" y2="11312"/>
                        <a14:foregroundMark x1="24699" y1="8424" x2="24699" y2="6619"/>
                        <a14:foregroundMark x1="26145" y1="7581" x2="29398" y2="6619"/>
                        <a14:foregroundMark x1="29398" y1="6137" x2="29398" y2="2407"/>
                        <a14:foregroundMark x1="21446" y1="3730" x2="26988" y2="1925"/>
                      </a14:backgroundRemoval>
                    </a14:imgEffect>
                  </a14:imgLayer>
                </a14:imgProps>
              </a:ext>
              <a:ext uri="{28A0092B-C50C-407E-A947-70E740481C1C}">
                <a14:useLocalDpi xmlns:a14="http://schemas.microsoft.com/office/drawing/2010/main" val="0"/>
              </a:ext>
            </a:extLst>
          </a:blip>
          <a:srcRect/>
          <a:stretch>
            <a:fillRect/>
          </a:stretch>
        </p:blipFill>
        <p:spPr bwMode="auto">
          <a:xfrm rot="1135216">
            <a:off x="5582983" y="2169622"/>
            <a:ext cx="2626733" cy="2629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898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DD2D9A2-21B1-4B75-8FC1-475E1F8890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37" b="89362" l="2235" r="94413">
                        <a14:foregroundMark x1="15084" y1="3191" x2="35196" y2="7801"/>
                        <a14:foregroundMark x1="94972" y1="41135" x2="91620" y2="30851"/>
                        <a14:foregroundMark x1="2235" y1="31915" x2="8939" y2="29787"/>
                        <a14:backgroundMark x1="16201" y1="2482" x2="16201" y2="2482"/>
                        <a14:backgroundMark x1="2235" y1="31915" x2="2235" y2="31915"/>
                      </a14:backgroundRemoval>
                    </a14:imgEffect>
                  </a14:imgLayer>
                </a14:imgProps>
              </a:ext>
            </a:extLst>
          </a:blip>
          <a:stretch>
            <a:fillRect/>
          </a:stretch>
        </p:blipFill>
        <p:spPr>
          <a:xfrm flipH="1">
            <a:off x="7465434" y="1050186"/>
            <a:ext cx="1896150" cy="2304763"/>
          </a:xfrm>
          <a:prstGeom prst="rect">
            <a:avLst/>
          </a:prstGeom>
        </p:spPr>
      </p:pic>
      <p:sp>
        <p:nvSpPr>
          <p:cNvPr id="14" name="Rectangle 13">
            <a:extLst>
              <a:ext uri="{FF2B5EF4-FFF2-40B4-BE49-F238E27FC236}">
                <a16:creationId xmlns:a16="http://schemas.microsoft.com/office/drawing/2014/main" id="{6B619E90-CE54-4578-99BD-66D469430053}"/>
              </a:ext>
            </a:extLst>
          </p:cNvPr>
          <p:cNvSpPr/>
          <p:nvPr/>
        </p:nvSpPr>
        <p:spPr>
          <a:xfrm rot="188688">
            <a:off x="-1298242" y="2384695"/>
            <a:ext cx="11565610" cy="3601640"/>
          </a:xfrm>
          <a:prstGeom prst="rect">
            <a:avLst/>
          </a:prstGeom>
          <a:solidFill>
            <a:schemeClr val="bg2">
              <a:lumMod val="75000"/>
            </a:scheme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A94A4B56-DBC5-4168-9575-0F0340980C8C}"/>
              </a:ext>
            </a:extLst>
          </p:cNvPr>
          <p:cNvSpPr>
            <a:spLocks noGrp="1"/>
          </p:cNvSpPr>
          <p:nvPr>
            <p:ph type="title"/>
          </p:nvPr>
        </p:nvSpPr>
        <p:spPr>
          <a:xfrm>
            <a:off x="1586520" y="509722"/>
            <a:ext cx="4493323" cy="994172"/>
          </a:xfrm>
        </p:spPr>
        <p:txBody>
          <a:bodyPr/>
          <a:lstStyle/>
          <a:p>
            <a:pPr algn="ctr"/>
            <a:r>
              <a:rPr lang="en-US" dirty="0"/>
              <a:t>Only women are allowed to drive in the State of Florida. </a:t>
            </a:r>
          </a:p>
        </p:txBody>
      </p:sp>
      <p:grpSp>
        <p:nvGrpSpPr>
          <p:cNvPr id="16" name="Group 15">
            <a:extLst>
              <a:ext uri="{FF2B5EF4-FFF2-40B4-BE49-F238E27FC236}">
                <a16:creationId xmlns:a16="http://schemas.microsoft.com/office/drawing/2014/main" id="{4A99154F-FE54-4B15-934F-BE17E6AD14C5}"/>
              </a:ext>
            </a:extLst>
          </p:cNvPr>
          <p:cNvGrpSpPr/>
          <p:nvPr/>
        </p:nvGrpSpPr>
        <p:grpSpPr>
          <a:xfrm rot="21267632">
            <a:off x="321702" y="4123110"/>
            <a:ext cx="8638862" cy="107847"/>
            <a:chOff x="307258" y="4509319"/>
            <a:chExt cx="11518483" cy="143796"/>
          </a:xfrm>
        </p:grpSpPr>
        <p:sp>
          <p:nvSpPr>
            <p:cNvPr id="4" name="Rectangle 3">
              <a:extLst>
                <a:ext uri="{FF2B5EF4-FFF2-40B4-BE49-F238E27FC236}">
                  <a16:creationId xmlns:a16="http://schemas.microsoft.com/office/drawing/2014/main" id="{A29A2803-D1C8-42CB-8BC5-B346253C05CB}"/>
                </a:ext>
              </a:extLst>
            </p:cNvPr>
            <p:cNvSpPr/>
            <p:nvPr/>
          </p:nvSpPr>
          <p:spPr>
            <a:xfrm>
              <a:off x="307258"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9E5B2BB6-17B0-45B3-9A6F-BF74622934E0}"/>
                </a:ext>
              </a:extLst>
            </p:cNvPr>
            <p:cNvSpPr/>
            <p:nvPr/>
          </p:nvSpPr>
          <p:spPr>
            <a:xfrm>
              <a:off x="1966452"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C4DC92AF-5BA4-46D8-9F9B-215E02327517}"/>
                </a:ext>
              </a:extLst>
            </p:cNvPr>
            <p:cNvSpPr/>
            <p:nvPr/>
          </p:nvSpPr>
          <p:spPr>
            <a:xfrm>
              <a:off x="3805079"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12AB5515-34ED-4A96-83DB-D5283D019FAA}"/>
                </a:ext>
              </a:extLst>
            </p:cNvPr>
            <p:cNvSpPr/>
            <p:nvPr/>
          </p:nvSpPr>
          <p:spPr>
            <a:xfrm>
              <a:off x="5437241"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037930E2-328B-4D7E-B6D8-E62405B486B4}"/>
                </a:ext>
              </a:extLst>
            </p:cNvPr>
            <p:cNvSpPr/>
            <p:nvPr/>
          </p:nvSpPr>
          <p:spPr>
            <a:xfrm>
              <a:off x="6872752"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A58003E9-DBEB-49BE-B178-FD12223EB100}"/>
                </a:ext>
              </a:extLst>
            </p:cNvPr>
            <p:cNvSpPr/>
            <p:nvPr/>
          </p:nvSpPr>
          <p:spPr>
            <a:xfrm>
              <a:off x="8271383" y="4531440"/>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D224A18F-14AB-4442-A369-C66DEEF4A0C1}"/>
                </a:ext>
              </a:extLst>
            </p:cNvPr>
            <p:cNvSpPr/>
            <p:nvPr/>
          </p:nvSpPr>
          <p:spPr>
            <a:xfrm>
              <a:off x="9854374"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10F05FFC-69EA-41F3-AB69-539ACC4A71A4}"/>
                </a:ext>
              </a:extLst>
            </p:cNvPr>
            <p:cNvSpPr/>
            <p:nvPr/>
          </p:nvSpPr>
          <p:spPr>
            <a:xfrm>
              <a:off x="11294799"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pic>
        <p:nvPicPr>
          <p:cNvPr id="18" name="Picture 17">
            <a:extLst>
              <a:ext uri="{FF2B5EF4-FFF2-40B4-BE49-F238E27FC236}">
                <a16:creationId xmlns:a16="http://schemas.microsoft.com/office/drawing/2014/main" id="{B64AB667-9435-4604-8D9F-43F3A1A743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37" b="89362" l="2235" r="94413">
                        <a14:foregroundMark x1="15084" y1="3191" x2="35196" y2="7801"/>
                        <a14:foregroundMark x1="94972" y1="41135" x2="91620" y2="30851"/>
                        <a14:foregroundMark x1="2235" y1="31915" x2="8939" y2="29787"/>
                        <a14:backgroundMark x1="16201" y1="2482" x2="16201" y2="2482"/>
                        <a14:backgroundMark x1="2235" y1="31915" x2="2235" y2="31915"/>
                      </a14:backgroundRemoval>
                    </a14:imgEffect>
                  </a14:imgLayer>
                </a14:imgProps>
              </a:ext>
            </a:extLst>
          </a:blip>
          <a:stretch>
            <a:fillRect/>
          </a:stretch>
        </p:blipFill>
        <p:spPr>
          <a:xfrm>
            <a:off x="219741" y="957985"/>
            <a:ext cx="1896150" cy="2987231"/>
          </a:xfrm>
          <a:prstGeom prst="rect">
            <a:avLst/>
          </a:prstGeom>
        </p:spPr>
      </p:pic>
      <p:pic>
        <p:nvPicPr>
          <p:cNvPr id="19" name="Picture 18">
            <a:extLst>
              <a:ext uri="{FF2B5EF4-FFF2-40B4-BE49-F238E27FC236}">
                <a16:creationId xmlns:a16="http://schemas.microsoft.com/office/drawing/2014/main" id="{94B458A9-A720-4958-80B4-CB731091A5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37" b="89362" l="2235" r="94413">
                        <a14:foregroundMark x1="15084" y1="3191" x2="35196" y2="7801"/>
                        <a14:foregroundMark x1="94972" y1="41135" x2="91620" y2="30851"/>
                        <a14:foregroundMark x1="2235" y1="31915" x2="8939" y2="29787"/>
                        <a14:backgroundMark x1="16201" y1="2482" x2="16201" y2="2482"/>
                        <a14:backgroundMark x1="2235" y1="31915" x2="2235" y2="31915"/>
                      </a14:backgroundRemoval>
                    </a14:imgEffect>
                  </a14:imgLayer>
                </a14:imgProps>
              </a:ext>
            </a:extLst>
          </a:blip>
          <a:stretch>
            <a:fillRect/>
          </a:stretch>
        </p:blipFill>
        <p:spPr>
          <a:xfrm>
            <a:off x="509219" y="936002"/>
            <a:ext cx="1896150" cy="2987231"/>
          </a:xfrm>
          <a:prstGeom prst="rect">
            <a:avLst/>
          </a:prstGeom>
        </p:spPr>
      </p:pic>
      <p:grpSp>
        <p:nvGrpSpPr>
          <p:cNvPr id="26" name="Group 25">
            <a:extLst>
              <a:ext uri="{FF2B5EF4-FFF2-40B4-BE49-F238E27FC236}">
                <a16:creationId xmlns:a16="http://schemas.microsoft.com/office/drawing/2014/main" id="{A3E79D94-7606-4169-99A4-7E3C191DE0DC}"/>
              </a:ext>
            </a:extLst>
          </p:cNvPr>
          <p:cNvGrpSpPr/>
          <p:nvPr/>
        </p:nvGrpSpPr>
        <p:grpSpPr>
          <a:xfrm>
            <a:off x="-146874" y="2794072"/>
            <a:ext cx="4357797" cy="2109114"/>
            <a:chOff x="955033" y="3699537"/>
            <a:chExt cx="5810396" cy="2812152"/>
          </a:xfrm>
        </p:grpSpPr>
        <p:sp>
          <p:nvSpPr>
            <p:cNvPr id="23" name="Oval 22">
              <a:extLst>
                <a:ext uri="{FF2B5EF4-FFF2-40B4-BE49-F238E27FC236}">
                  <a16:creationId xmlns:a16="http://schemas.microsoft.com/office/drawing/2014/main" id="{FBE5F1C0-681B-4EA6-A22B-12D9302C5909}"/>
                </a:ext>
              </a:extLst>
            </p:cNvPr>
            <p:cNvSpPr/>
            <p:nvPr/>
          </p:nvSpPr>
          <p:spPr>
            <a:xfrm>
              <a:off x="3318268" y="4708867"/>
              <a:ext cx="1317034" cy="3634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nvGrpSpPr>
            <p:cNvPr id="25" name="Group 24">
              <a:extLst>
                <a:ext uri="{FF2B5EF4-FFF2-40B4-BE49-F238E27FC236}">
                  <a16:creationId xmlns:a16="http://schemas.microsoft.com/office/drawing/2014/main" id="{88A50AB0-ED58-4FE0-B96E-6F73E9449FA3}"/>
                </a:ext>
              </a:extLst>
            </p:cNvPr>
            <p:cNvGrpSpPr/>
            <p:nvPr/>
          </p:nvGrpSpPr>
          <p:grpSpPr>
            <a:xfrm>
              <a:off x="955033" y="3699537"/>
              <a:ext cx="5810396" cy="2812152"/>
              <a:chOff x="2877906" y="2967091"/>
              <a:chExt cx="5810396" cy="2812152"/>
            </a:xfrm>
          </p:grpSpPr>
          <p:sp>
            <p:nvSpPr>
              <p:cNvPr id="22" name="Rectangle 21">
                <a:extLst>
                  <a:ext uri="{FF2B5EF4-FFF2-40B4-BE49-F238E27FC236}">
                    <a16:creationId xmlns:a16="http://schemas.microsoft.com/office/drawing/2014/main" id="{0867A466-AC53-4BE8-BBE6-EDA924D77B26}"/>
                  </a:ext>
                </a:extLst>
              </p:cNvPr>
              <p:cNvSpPr/>
              <p:nvPr/>
            </p:nvSpPr>
            <p:spPr>
              <a:xfrm rot="20762727" flipH="1">
                <a:off x="5031309" y="2967091"/>
                <a:ext cx="1319967" cy="1790637"/>
              </a:xfrm>
              <a:prstGeom prst="rect">
                <a:avLst/>
              </a:prstGeom>
              <a:solidFill>
                <a:schemeClr val="bg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pic>
            <p:nvPicPr>
              <p:cNvPr id="2052" name="Picture 4" descr="Image result for convertible car clipart free">
                <a:extLst>
                  <a:ext uri="{FF2B5EF4-FFF2-40B4-BE49-F238E27FC236}">
                    <a16:creationId xmlns:a16="http://schemas.microsoft.com/office/drawing/2014/main" id="{7E0EFE0F-800D-45E2-9A97-AD4CE34D43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88106" flipH="1">
                <a:off x="2877906" y="3802837"/>
                <a:ext cx="5810396" cy="19764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lipart face free">
                <a:extLst>
                  <a:ext uri="{FF2B5EF4-FFF2-40B4-BE49-F238E27FC236}">
                    <a16:creationId xmlns:a16="http://schemas.microsoft.com/office/drawing/2014/main" id="{51BD6E70-D120-4004-A00C-E029FB108A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246" t="-2487" r="34949" b="53791"/>
              <a:stretch/>
            </p:blipFill>
            <p:spPr bwMode="auto">
              <a:xfrm rot="19808868">
                <a:off x="5367900" y="3208102"/>
                <a:ext cx="604513" cy="6447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29DCA50-BDD4-4362-9BEF-1013A836CDC6}"/>
                  </a:ext>
                </a:extLst>
              </p:cNvPr>
              <p:cNvSpPr txBox="1"/>
              <p:nvPr/>
            </p:nvSpPr>
            <p:spPr>
              <a:xfrm>
                <a:off x="5271461" y="3795336"/>
                <a:ext cx="845237" cy="400109"/>
              </a:xfrm>
              <a:prstGeom prst="rect">
                <a:avLst/>
              </a:prstGeom>
              <a:noFill/>
            </p:spPr>
            <p:txBody>
              <a:bodyPr wrap="square" rtlCol="0">
                <a:spAutoFit/>
              </a:bodyPr>
              <a:lstStyle/>
              <a:p>
                <a:pPr algn="ctr" defTabSz="685800"/>
                <a:r>
                  <a:rPr lang="en-US" sz="1350" b="1" kern="1200" dirty="0">
                    <a:solidFill>
                      <a:prstClr val="black"/>
                    </a:solidFill>
                    <a:latin typeface="Calibri" panose="020F0502020204030204"/>
                    <a:ea typeface="+mn-ea"/>
                    <a:cs typeface="+mn-cs"/>
                  </a:rPr>
                  <a:t>LAW</a:t>
                </a:r>
              </a:p>
            </p:txBody>
          </p:sp>
        </p:grpSp>
      </p:grpSp>
      <p:sp>
        <p:nvSpPr>
          <p:cNvPr id="3" name="Speech Bubble: Oval 2">
            <a:extLst>
              <a:ext uri="{FF2B5EF4-FFF2-40B4-BE49-F238E27FC236}">
                <a16:creationId xmlns:a16="http://schemas.microsoft.com/office/drawing/2014/main" id="{28014A44-AB74-4D38-8EDA-EB1A73B602C9}"/>
              </a:ext>
            </a:extLst>
          </p:cNvPr>
          <p:cNvSpPr/>
          <p:nvPr/>
        </p:nvSpPr>
        <p:spPr>
          <a:xfrm>
            <a:off x="78860" y="329581"/>
            <a:ext cx="3908079" cy="2032325"/>
          </a:xfrm>
          <a:prstGeom prst="wedgeEllipseCallout">
            <a:avLst>
              <a:gd name="adj1" fmla="val -46524"/>
              <a:gd name="adj2" fmla="val -64269"/>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r>
              <a:rPr lang="en-US" sz="3600" b="1" kern="1200" dirty="0">
                <a:solidFill>
                  <a:prstClr val="white"/>
                </a:solidFill>
                <a:latin typeface="Cambria" panose="02040503050406030204" pitchFamily="18" charset="0"/>
              </a:rPr>
              <a:t>Is it FAIR?</a:t>
            </a:r>
          </a:p>
          <a:p>
            <a:pPr algn="ctr" defTabSz="685800"/>
            <a:r>
              <a:rPr lang="en-US" sz="3600" b="1" kern="1200" dirty="0">
                <a:solidFill>
                  <a:prstClr val="white"/>
                </a:solidFill>
                <a:latin typeface="Cambria" panose="02040503050406030204" pitchFamily="18" charset="0"/>
              </a:rPr>
              <a:t>Why or why not?</a:t>
            </a:r>
          </a:p>
        </p:txBody>
      </p:sp>
      <p:grpSp>
        <p:nvGrpSpPr>
          <p:cNvPr id="2050" name="Group 2049">
            <a:extLst>
              <a:ext uri="{FF2B5EF4-FFF2-40B4-BE49-F238E27FC236}">
                <a16:creationId xmlns:a16="http://schemas.microsoft.com/office/drawing/2014/main" id="{4FE45BEB-A268-4F27-9E02-8F5CAEB433A1}"/>
              </a:ext>
            </a:extLst>
          </p:cNvPr>
          <p:cNvGrpSpPr/>
          <p:nvPr/>
        </p:nvGrpSpPr>
        <p:grpSpPr>
          <a:xfrm>
            <a:off x="4417298" y="1644071"/>
            <a:ext cx="4289357" cy="2279162"/>
            <a:chOff x="5889731" y="2192094"/>
            <a:chExt cx="5719142" cy="3038883"/>
          </a:xfrm>
        </p:grpSpPr>
        <p:grpSp>
          <p:nvGrpSpPr>
            <p:cNvPr id="2048" name="Group 2047">
              <a:extLst>
                <a:ext uri="{FF2B5EF4-FFF2-40B4-BE49-F238E27FC236}">
                  <a16:creationId xmlns:a16="http://schemas.microsoft.com/office/drawing/2014/main" id="{EFF263DB-477E-4BAB-9BF4-25EA6A3A5383}"/>
                </a:ext>
              </a:extLst>
            </p:cNvPr>
            <p:cNvGrpSpPr/>
            <p:nvPr/>
          </p:nvGrpSpPr>
          <p:grpSpPr>
            <a:xfrm>
              <a:off x="5889731" y="2192094"/>
              <a:ext cx="5719142" cy="3038883"/>
              <a:chOff x="5889731" y="2192094"/>
              <a:chExt cx="5719142" cy="3038883"/>
            </a:xfrm>
          </p:grpSpPr>
          <p:grpSp>
            <p:nvGrpSpPr>
              <p:cNvPr id="21" name="Group 20">
                <a:extLst>
                  <a:ext uri="{FF2B5EF4-FFF2-40B4-BE49-F238E27FC236}">
                    <a16:creationId xmlns:a16="http://schemas.microsoft.com/office/drawing/2014/main" id="{BA377AA9-D11B-432A-BD91-35E370EB7DD9}"/>
                  </a:ext>
                </a:extLst>
              </p:cNvPr>
              <p:cNvGrpSpPr/>
              <p:nvPr/>
            </p:nvGrpSpPr>
            <p:grpSpPr>
              <a:xfrm>
                <a:off x="5889731" y="2192094"/>
                <a:ext cx="5719142" cy="3038883"/>
                <a:chOff x="5889731" y="2192094"/>
                <a:chExt cx="5719142" cy="3038883"/>
              </a:xfrm>
            </p:grpSpPr>
            <p:grpSp>
              <p:nvGrpSpPr>
                <p:cNvPr id="15" name="Group 14">
                  <a:extLst>
                    <a:ext uri="{FF2B5EF4-FFF2-40B4-BE49-F238E27FC236}">
                      <a16:creationId xmlns:a16="http://schemas.microsoft.com/office/drawing/2014/main" id="{E726DB6D-2838-41EE-B127-D4BAD331B6FF}"/>
                    </a:ext>
                  </a:extLst>
                </p:cNvPr>
                <p:cNvGrpSpPr/>
                <p:nvPr/>
              </p:nvGrpSpPr>
              <p:grpSpPr>
                <a:xfrm>
                  <a:off x="5889731" y="2192094"/>
                  <a:ext cx="5719142" cy="3038883"/>
                  <a:chOff x="5889731" y="2192094"/>
                  <a:chExt cx="5719142" cy="3038883"/>
                </a:xfrm>
              </p:grpSpPr>
              <p:sp>
                <p:nvSpPr>
                  <p:cNvPr id="7" name="Oval 6">
                    <a:extLst>
                      <a:ext uri="{FF2B5EF4-FFF2-40B4-BE49-F238E27FC236}">
                        <a16:creationId xmlns:a16="http://schemas.microsoft.com/office/drawing/2014/main" id="{AD938148-73D9-4242-BE69-7C12CC2F9C10}"/>
                      </a:ext>
                    </a:extLst>
                  </p:cNvPr>
                  <p:cNvSpPr/>
                  <p:nvPr/>
                </p:nvSpPr>
                <p:spPr>
                  <a:xfrm>
                    <a:off x="7494952" y="2192094"/>
                    <a:ext cx="2299243" cy="1166247"/>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8" name="Rectangle 27">
                    <a:extLst>
                      <a:ext uri="{FF2B5EF4-FFF2-40B4-BE49-F238E27FC236}">
                        <a16:creationId xmlns:a16="http://schemas.microsoft.com/office/drawing/2014/main" id="{5A273B59-556E-41ED-9CD8-B5698A8271A1}"/>
                      </a:ext>
                    </a:extLst>
                  </p:cNvPr>
                  <p:cNvSpPr/>
                  <p:nvPr/>
                </p:nvSpPr>
                <p:spPr>
                  <a:xfrm>
                    <a:off x="7383784" y="2680983"/>
                    <a:ext cx="2528200" cy="468225"/>
                  </a:xfrm>
                  <a:prstGeom prst="rect">
                    <a:avLst/>
                  </a:prstGeom>
                  <a:solidFill>
                    <a:schemeClr val="accent3">
                      <a:lumMod val="40000"/>
                      <a:lumOff val="6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B01A0F60-1D50-429C-930B-DAAF8B96F39F}"/>
                      </a:ext>
                    </a:extLst>
                  </p:cNvPr>
                  <p:cNvSpPr/>
                  <p:nvPr/>
                </p:nvSpPr>
                <p:spPr>
                  <a:xfrm>
                    <a:off x="5889731" y="2961519"/>
                    <a:ext cx="5719142" cy="226945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BB727E47-441B-47C6-8A2A-DC8CE5D7EB2A}"/>
                      </a:ext>
                    </a:extLst>
                  </p:cNvPr>
                  <p:cNvSpPr/>
                  <p:nvPr/>
                </p:nvSpPr>
                <p:spPr>
                  <a:xfrm>
                    <a:off x="5919195" y="2969351"/>
                    <a:ext cx="5689677" cy="413753"/>
                  </a:xfrm>
                  <a:prstGeom prst="rect">
                    <a:avLst/>
                  </a:prstGeom>
                  <a:solidFill>
                    <a:schemeClr val="accent3">
                      <a:lumMod val="40000"/>
                      <a:lumOff val="6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sp>
              <p:nvSpPr>
                <p:cNvPr id="17" name="Isosceles Triangle 16">
                  <a:extLst>
                    <a:ext uri="{FF2B5EF4-FFF2-40B4-BE49-F238E27FC236}">
                      <a16:creationId xmlns:a16="http://schemas.microsoft.com/office/drawing/2014/main" id="{084AD0B5-8405-4BF6-88A7-222F4E358E18}"/>
                    </a:ext>
                  </a:extLst>
                </p:cNvPr>
                <p:cNvSpPr/>
                <p:nvPr/>
              </p:nvSpPr>
              <p:spPr>
                <a:xfrm>
                  <a:off x="7383784" y="2667827"/>
                  <a:ext cx="2528200" cy="924868"/>
                </a:xfrm>
                <a:prstGeom prst="triangle">
                  <a:avLst/>
                </a:prstGeom>
                <a:solidFill>
                  <a:schemeClr val="bg1">
                    <a:lumMod val="85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sp>
            <p:nvSpPr>
              <p:cNvPr id="33" name="Rectangle 32">
                <a:extLst>
                  <a:ext uri="{FF2B5EF4-FFF2-40B4-BE49-F238E27FC236}">
                    <a16:creationId xmlns:a16="http://schemas.microsoft.com/office/drawing/2014/main" id="{D3C24CEC-6442-4739-9ED3-44F30007C895}"/>
                  </a:ext>
                </a:extLst>
              </p:cNvPr>
              <p:cNvSpPr/>
              <p:nvPr/>
            </p:nvSpPr>
            <p:spPr>
              <a:xfrm flipV="1">
                <a:off x="7287123" y="5003270"/>
                <a:ext cx="2701304" cy="66374"/>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4" name="Rectangle 33">
                <a:extLst>
                  <a:ext uri="{FF2B5EF4-FFF2-40B4-BE49-F238E27FC236}">
                    <a16:creationId xmlns:a16="http://schemas.microsoft.com/office/drawing/2014/main" id="{F5DAEA55-5C73-42B4-A6F3-55337967BFD0}"/>
                  </a:ext>
                </a:extLst>
              </p:cNvPr>
              <p:cNvSpPr/>
              <p:nvPr/>
            </p:nvSpPr>
            <p:spPr>
              <a:xfrm flipV="1">
                <a:off x="7285331" y="5084034"/>
                <a:ext cx="2703096" cy="81873"/>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1" name="Rectangle 30">
                <a:extLst>
                  <a:ext uri="{FF2B5EF4-FFF2-40B4-BE49-F238E27FC236}">
                    <a16:creationId xmlns:a16="http://schemas.microsoft.com/office/drawing/2014/main" id="{949930CF-0CC4-4109-9CF0-C93A694C3995}"/>
                  </a:ext>
                </a:extLst>
              </p:cNvPr>
              <p:cNvSpPr/>
              <p:nvPr/>
            </p:nvSpPr>
            <p:spPr>
              <a:xfrm>
                <a:off x="7321792" y="3608193"/>
                <a:ext cx="121891" cy="1282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7" name="Rectangle 36">
                <a:extLst>
                  <a:ext uri="{FF2B5EF4-FFF2-40B4-BE49-F238E27FC236}">
                    <a16:creationId xmlns:a16="http://schemas.microsoft.com/office/drawing/2014/main" id="{70F13C71-9957-4F95-9FA2-34192B7962D0}"/>
                  </a:ext>
                </a:extLst>
              </p:cNvPr>
              <p:cNvSpPr/>
              <p:nvPr/>
            </p:nvSpPr>
            <p:spPr>
              <a:xfrm>
                <a:off x="7739504" y="3648826"/>
                <a:ext cx="121891" cy="1282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8" name="Rectangle 37">
                <a:extLst>
                  <a:ext uri="{FF2B5EF4-FFF2-40B4-BE49-F238E27FC236}">
                    <a16:creationId xmlns:a16="http://schemas.microsoft.com/office/drawing/2014/main" id="{A1A18F4C-FA4D-4099-8558-9DEC2F131207}"/>
                  </a:ext>
                </a:extLst>
              </p:cNvPr>
              <p:cNvSpPr/>
              <p:nvPr/>
            </p:nvSpPr>
            <p:spPr>
              <a:xfrm>
                <a:off x="8229130" y="3607235"/>
                <a:ext cx="121891" cy="1282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9" name="Rectangle 38">
                <a:extLst>
                  <a:ext uri="{FF2B5EF4-FFF2-40B4-BE49-F238E27FC236}">
                    <a16:creationId xmlns:a16="http://schemas.microsoft.com/office/drawing/2014/main" id="{6A721CAF-8EB0-4633-BA84-CE955D31CAF5}"/>
                  </a:ext>
                </a:extLst>
              </p:cNvPr>
              <p:cNvSpPr/>
              <p:nvPr/>
            </p:nvSpPr>
            <p:spPr>
              <a:xfrm>
                <a:off x="9851038" y="3634757"/>
                <a:ext cx="121891" cy="1282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0" name="Rectangle 39">
                <a:extLst>
                  <a:ext uri="{FF2B5EF4-FFF2-40B4-BE49-F238E27FC236}">
                    <a16:creationId xmlns:a16="http://schemas.microsoft.com/office/drawing/2014/main" id="{3A39E97A-BDFA-4EEE-A1E6-0A64B2968C10}"/>
                  </a:ext>
                </a:extLst>
              </p:cNvPr>
              <p:cNvSpPr/>
              <p:nvPr/>
            </p:nvSpPr>
            <p:spPr>
              <a:xfrm>
                <a:off x="9329661" y="3605851"/>
                <a:ext cx="134625" cy="13468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55F55E18-5D04-46A2-B596-E528C96857D4}"/>
                  </a:ext>
                </a:extLst>
              </p:cNvPr>
              <p:cNvSpPr/>
              <p:nvPr/>
            </p:nvSpPr>
            <p:spPr>
              <a:xfrm>
                <a:off x="8869517" y="3636438"/>
                <a:ext cx="121891" cy="1282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2" name="Rectangle 41">
                <a:extLst>
                  <a:ext uri="{FF2B5EF4-FFF2-40B4-BE49-F238E27FC236}">
                    <a16:creationId xmlns:a16="http://schemas.microsoft.com/office/drawing/2014/main" id="{60A94171-EF47-40FF-A53F-CA6588A82DF1}"/>
                  </a:ext>
                </a:extLst>
              </p:cNvPr>
              <p:cNvSpPr/>
              <p:nvPr/>
            </p:nvSpPr>
            <p:spPr>
              <a:xfrm>
                <a:off x="7287122" y="4917243"/>
                <a:ext cx="2703096" cy="58518"/>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sp>
          <p:nvSpPr>
            <p:cNvPr id="2049" name="Rectangle 2048">
              <a:extLst>
                <a:ext uri="{FF2B5EF4-FFF2-40B4-BE49-F238E27FC236}">
                  <a16:creationId xmlns:a16="http://schemas.microsoft.com/office/drawing/2014/main" id="{E42CDC15-EC40-4892-9F42-3B68B936AA3A}"/>
                </a:ext>
              </a:extLst>
            </p:cNvPr>
            <p:cNvSpPr/>
            <p:nvPr/>
          </p:nvSpPr>
          <p:spPr>
            <a:xfrm>
              <a:off x="7861395" y="4141111"/>
              <a:ext cx="367735" cy="77338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5" name="Rectangle 44">
              <a:extLst>
                <a:ext uri="{FF2B5EF4-FFF2-40B4-BE49-F238E27FC236}">
                  <a16:creationId xmlns:a16="http://schemas.microsoft.com/office/drawing/2014/main" id="{4215F5B0-8280-4245-A7C3-09062D053F9D}"/>
                </a:ext>
              </a:extLst>
            </p:cNvPr>
            <p:cNvSpPr/>
            <p:nvPr/>
          </p:nvSpPr>
          <p:spPr>
            <a:xfrm>
              <a:off x="8370038" y="4138130"/>
              <a:ext cx="482190" cy="77338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6" name="Rectangle 45">
              <a:extLst>
                <a:ext uri="{FF2B5EF4-FFF2-40B4-BE49-F238E27FC236}">
                  <a16:creationId xmlns:a16="http://schemas.microsoft.com/office/drawing/2014/main" id="{F3218EFD-25A2-40A9-BEFA-B758A5D55DFF}"/>
                </a:ext>
              </a:extLst>
            </p:cNvPr>
            <p:cNvSpPr/>
            <p:nvPr/>
          </p:nvSpPr>
          <p:spPr>
            <a:xfrm>
              <a:off x="9006024" y="4138130"/>
              <a:ext cx="323637" cy="77338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sp>
        <p:nvSpPr>
          <p:cNvPr id="27" name="TextBox 26">
            <a:extLst>
              <a:ext uri="{FF2B5EF4-FFF2-40B4-BE49-F238E27FC236}">
                <a16:creationId xmlns:a16="http://schemas.microsoft.com/office/drawing/2014/main" id="{BF4390A3-AEDB-489C-B63C-8378B110FD6D}"/>
              </a:ext>
            </a:extLst>
          </p:cNvPr>
          <p:cNvSpPr txBox="1"/>
          <p:nvPr/>
        </p:nvSpPr>
        <p:spPr>
          <a:xfrm>
            <a:off x="5773218" y="2396620"/>
            <a:ext cx="1516762" cy="307777"/>
          </a:xfrm>
          <a:prstGeom prst="rect">
            <a:avLst/>
          </a:prstGeom>
          <a:noFill/>
        </p:spPr>
        <p:txBody>
          <a:bodyPr wrap="none" rtlCol="0">
            <a:spAutoFit/>
          </a:bodyPr>
          <a:lstStyle/>
          <a:p>
            <a:r>
              <a:rPr lang="en-US" b="1" dirty="0"/>
              <a:t>Judicial Branch</a:t>
            </a:r>
          </a:p>
        </p:txBody>
      </p:sp>
    </p:spTree>
    <p:extLst>
      <p:ext uri="{BB962C8B-B14F-4D97-AF65-F5344CB8AC3E}">
        <p14:creationId xmlns:p14="http://schemas.microsoft.com/office/powerpoint/2010/main" val="88165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375E-6 1.85185E-6 L 0.46484 -0.12917 " pathEditMode="relative" rAng="0" ptsTypes="AA">
                                      <p:cBhvr>
                                        <p:cTn id="11" dur="2000" fill="hold"/>
                                        <p:tgtEl>
                                          <p:spTgt spid="26"/>
                                        </p:tgtEl>
                                        <p:attrNameLst>
                                          <p:attrName>ppt_x</p:attrName>
                                          <p:attrName>ppt_y</p:attrName>
                                        </p:attrNameLst>
                                      </p:cBhvr>
                                      <p:rCtr x="23242" y="-6458"/>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DD2D9A2-21B1-4B75-8FC1-475E1F8890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37" b="89362" l="2235" r="94413">
                        <a14:foregroundMark x1="15084" y1="3191" x2="35196" y2="7801"/>
                        <a14:foregroundMark x1="94972" y1="41135" x2="91620" y2="30851"/>
                        <a14:foregroundMark x1="2235" y1="31915" x2="8939" y2="29787"/>
                        <a14:backgroundMark x1="16201" y1="2482" x2="16201" y2="2482"/>
                        <a14:backgroundMark x1="2235" y1="31915" x2="2235" y2="31915"/>
                      </a14:backgroundRemoval>
                    </a14:imgEffect>
                  </a14:imgLayer>
                </a14:imgProps>
              </a:ext>
            </a:extLst>
          </a:blip>
          <a:stretch>
            <a:fillRect/>
          </a:stretch>
        </p:blipFill>
        <p:spPr>
          <a:xfrm flipH="1">
            <a:off x="7465434" y="1050186"/>
            <a:ext cx="1896150" cy="2304763"/>
          </a:xfrm>
          <a:prstGeom prst="rect">
            <a:avLst/>
          </a:prstGeom>
        </p:spPr>
      </p:pic>
      <p:sp>
        <p:nvSpPr>
          <p:cNvPr id="14" name="Rectangle 13">
            <a:extLst>
              <a:ext uri="{FF2B5EF4-FFF2-40B4-BE49-F238E27FC236}">
                <a16:creationId xmlns:a16="http://schemas.microsoft.com/office/drawing/2014/main" id="{6B619E90-CE54-4578-99BD-66D469430053}"/>
              </a:ext>
            </a:extLst>
          </p:cNvPr>
          <p:cNvSpPr/>
          <p:nvPr/>
        </p:nvSpPr>
        <p:spPr>
          <a:xfrm rot="188688">
            <a:off x="-1298242" y="2384695"/>
            <a:ext cx="11565610" cy="3601640"/>
          </a:xfrm>
          <a:prstGeom prst="rect">
            <a:avLst/>
          </a:prstGeom>
          <a:solidFill>
            <a:schemeClr val="bg2">
              <a:lumMod val="75000"/>
            </a:scheme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A94A4B56-DBC5-4168-9575-0F0340980C8C}"/>
              </a:ext>
            </a:extLst>
          </p:cNvPr>
          <p:cNvSpPr>
            <a:spLocks noGrp="1"/>
          </p:cNvSpPr>
          <p:nvPr>
            <p:ph type="title"/>
          </p:nvPr>
        </p:nvSpPr>
        <p:spPr>
          <a:xfrm>
            <a:off x="1586520" y="509722"/>
            <a:ext cx="4493323" cy="994172"/>
          </a:xfrm>
        </p:spPr>
        <p:txBody>
          <a:bodyPr/>
          <a:lstStyle/>
          <a:p>
            <a:pPr algn="ctr"/>
            <a:r>
              <a:rPr lang="en-US" dirty="0"/>
              <a:t>Only women are allowed to drive in the State of Florida. </a:t>
            </a:r>
          </a:p>
        </p:txBody>
      </p:sp>
      <p:grpSp>
        <p:nvGrpSpPr>
          <p:cNvPr id="16" name="Group 15">
            <a:extLst>
              <a:ext uri="{FF2B5EF4-FFF2-40B4-BE49-F238E27FC236}">
                <a16:creationId xmlns:a16="http://schemas.microsoft.com/office/drawing/2014/main" id="{4A99154F-FE54-4B15-934F-BE17E6AD14C5}"/>
              </a:ext>
            </a:extLst>
          </p:cNvPr>
          <p:cNvGrpSpPr/>
          <p:nvPr/>
        </p:nvGrpSpPr>
        <p:grpSpPr>
          <a:xfrm rot="21267632">
            <a:off x="321702" y="4123110"/>
            <a:ext cx="8638862" cy="107847"/>
            <a:chOff x="307258" y="4509319"/>
            <a:chExt cx="11518483" cy="143796"/>
          </a:xfrm>
        </p:grpSpPr>
        <p:sp>
          <p:nvSpPr>
            <p:cNvPr id="4" name="Rectangle 3">
              <a:extLst>
                <a:ext uri="{FF2B5EF4-FFF2-40B4-BE49-F238E27FC236}">
                  <a16:creationId xmlns:a16="http://schemas.microsoft.com/office/drawing/2014/main" id="{A29A2803-D1C8-42CB-8BC5-B346253C05CB}"/>
                </a:ext>
              </a:extLst>
            </p:cNvPr>
            <p:cNvSpPr/>
            <p:nvPr/>
          </p:nvSpPr>
          <p:spPr>
            <a:xfrm>
              <a:off x="307258"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9E5B2BB6-17B0-45B3-9A6F-BF74622934E0}"/>
                </a:ext>
              </a:extLst>
            </p:cNvPr>
            <p:cNvSpPr/>
            <p:nvPr/>
          </p:nvSpPr>
          <p:spPr>
            <a:xfrm>
              <a:off x="1966452"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C4DC92AF-5BA4-46D8-9F9B-215E02327517}"/>
                </a:ext>
              </a:extLst>
            </p:cNvPr>
            <p:cNvSpPr/>
            <p:nvPr/>
          </p:nvSpPr>
          <p:spPr>
            <a:xfrm>
              <a:off x="3805079"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12AB5515-34ED-4A96-83DB-D5283D019FAA}"/>
                </a:ext>
              </a:extLst>
            </p:cNvPr>
            <p:cNvSpPr/>
            <p:nvPr/>
          </p:nvSpPr>
          <p:spPr>
            <a:xfrm>
              <a:off x="5437241"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037930E2-328B-4D7E-B6D8-E62405B486B4}"/>
                </a:ext>
              </a:extLst>
            </p:cNvPr>
            <p:cNvSpPr/>
            <p:nvPr/>
          </p:nvSpPr>
          <p:spPr>
            <a:xfrm>
              <a:off x="6872752"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A58003E9-DBEB-49BE-B178-FD12223EB100}"/>
                </a:ext>
              </a:extLst>
            </p:cNvPr>
            <p:cNvSpPr/>
            <p:nvPr/>
          </p:nvSpPr>
          <p:spPr>
            <a:xfrm>
              <a:off x="8271383" y="4531440"/>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D224A18F-14AB-4442-A369-C66DEEF4A0C1}"/>
                </a:ext>
              </a:extLst>
            </p:cNvPr>
            <p:cNvSpPr/>
            <p:nvPr/>
          </p:nvSpPr>
          <p:spPr>
            <a:xfrm>
              <a:off x="9854374"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10F05FFC-69EA-41F3-AB69-539ACC4A71A4}"/>
                </a:ext>
              </a:extLst>
            </p:cNvPr>
            <p:cNvSpPr/>
            <p:nvPr/>
          </p:nvSpPr>
          <p:spPr>
            <a:xfrm>
              <a:off x="11294799"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grpSp>
        <p:nvGrpSpPr>
          <p:cNvPr id="26" name="Group 25">
            <a:extLst>
              <a:ext uri="{FF2B5EF4-FFF2-40B4-BE49-F238E27FC236}">
                <a16:creationId xmlns:a16="http://schemas.microsoft.com/office/drawing/2014/main" id="{A3E79D94-7606-4169-99A4-7E3C191DE0DC}"/>
              </a:ext>
            </a:extLst>
          </p:cNvPr>
          <p:cNvGrpSpPr/>
          <p:nvPr/>
        </p:nvGrpSpPr>
        <p:grpSpPr>
          <a:xfrm>
            <a:off x="-146874" y="2794072"/>
            <a:ext cx="4357797" cy="2109114"/>
            <a:chOff x="955033" y="3699537"/>
            <a:chExt cx="5810396" cy="2812152"/>
          </a:xfrm>
        </p:grpSpPr>
        <p:sp>
          <p:nvSpPr>
            <p:cNvPr id="23" name="Oval 22">
              <a:extLst>
                <a:ext uri="{FF2B5EF4-FFF2-40B4-BE49-F238E27FC236}">
                  <a16:creationId xmlns:a16="http://schemas.microsoft.com/office/drawing/2014/main" id="{FBE5F1C0-681B-4EA6-A22B-12D9302C5909}"/>
                </a:ext>
              </a:extLst>
            </p:cNvPr>
            <p:cNvSpPr/>
            <p:nvPr/>
          </p:nvSpPr>
          <p:spPr>
            <a:xfrm>
              <a:off x="3318268" y="4708867"/>
              <a:ext cx="1317034" cy="3634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nvGrpSpPr>
            <p:cNvPr id="25" name="Group 24">
              <a:extLst>
                <a:ext uri="{FF2B5EF4-FFF2-40B4-BE49-F238E27FC236}">
                  <a16:creationId xmlns:a16="http://schemas.microsoft.com/office/drawing/2014/main" id="{88A50AB0-ED58-4FE0-B96E-6F73E9449FA3}"/>
                </a:ext>
              </a:extLst>
            </p:cNvPr>
            <p:cNvGrpSpPr/>
            <p:nvPr/>
          </p:nvGrpSpPr>
          <p:grpSpPr>
            <a:xfrm>
              <a:off x="955033" y="3699537"/>
              <a:ext cx="5810396" cy="2812152"/>
              <a:chOff x="2877906" y="2967091"/>
              <a:chExt cx="5810396" cy="2812152"/>
            </a:xfrm>
          </p:grpSpPr>
          <p:sp>
            <p:nvSpPr>
              <p:cNvPr id="22" name="Rectangle 21">
                <a:extLst>
                  <a:ext uri="{FF2B5EF4-FFF2-40B4-BE49-F238E27FC236}">
                    <a16:creationId xmlns:a16="http://schemas.microsoft.com/office/drawing/2014/main" id="{0867A466-AC53-4BE8-BBE6-EDA924D77B26}"/>
                  </a:ext>
                </a:extLst>
              </p:cNvPr>
              <p:cNvSpPr/>
              <p:nvPr/>
            </p:nvSpPr>
            <p:spPr>
              <a:xfrm rot="20762727" flipH="1">
                <a:off x="5031309" y="2967091"/>
                <a:ext cx="1319967" cy="1790637"/>
              </a:xfrm>
              <a:prstGeom prst="rect">
                <a:avLst/>
              </a:prstGeom>
              <a:solidFill>
                <a:schemeClr val="bg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pic>
            <p:nvPicPr>
              <p:cNvPr id="2052" name="Picture 4" descr="Image result for convertible car clipart free">
                <a:extLst>
                  <a:ext uri="{FF2B5EF4-FFF2-40B4-BE49-F238E27FC236}">
                    <a16:creationId xmlns:a16="http://schemas.microsoft.com/office/drawing/2014/main" id="{7E0EFE0F-800D-45E2-9A97-AD4CE34D43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88106" flipH="1">
                <a:off x="2877906" y="3802837"/>
                <a:ext cx="5810396" cy="19764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lipart face free">
                <a:extLst>
                  <a:ext uri="{FF2B5EF4-FFF2-40B4-BE49-F238E27FC236}">
                    <a16:creationId xmlns:a16="http://schemas.microsoft.com/office/drawing/2014/main" id="{51BD6E70-D120-4004-A00C-E029FB108A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246" t="-2487" r="34949" b="53791"/>
              <a:stretch/>
            </p:blipFill>
            <p:spPr bwMode="auto">
              <a:xfrm rot="19808868">
                <a:off x="5367900" y="3208102"/>
                <a:ext cx="604513" cy="6447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29DCA50-BDD4-4362-9BEF-1013A836CDC6}"/>
                  </a:ext>
                </a:extLst>
              </p:cNvPr>
              <p:cNvSpPr txBox="1"/>
              <p:nvPr/>
            </p:nvSpPr>
            <p:spPr>
              <a:xfrm>
                <a:off x="5271461" y="3795336"/>
                <a:ext cx="845237" cy="400109"/>
              </a:xfrm>
              <a:prstGeom prst="rect">
                <a:avLst/>
              </a:prstGeom>
              <a:noFill/>
            </p:spPr>
            <p:txBody>
              <a:bodyPr wrap="square" rtlCol="0">
                <a:spAutoFit/>
              </a:bodyPr>
              <a:lstStyle/>
              <a:p>
                <a:pPr algn="ctr" defTabSz="685800"/>
                <a:r>
                  <a:rPr lang="en-US" sz="1350" b="1" kern="1200" dirty="0">
                    <a:solidFill>
                      <a:prstClr val="black"/>
                    </a:solidFill>
                    <a:latin typeface="Calibri" panose="020F0502020204030204"/>
                    <a:ea typeface="+mn-ea"/>
                    <a:cs typeface="+mn-cs"/>
                  </a:rPr>
                  <a:t>LAW</a:t>
                </a:r>
              </a:p>
            </p:txBody>
          </p:sp>
        </p:grpSp>
      </p:grpSp>
      <p:grpSp>
        <p:nvGrpSpPr>
          <p:cNvPr id="2050" name="Group 2049">
            <a:extLst>
              <a:ext uri="{FF2B5EF4-FFF2-40B4-BE49-F238E27FC236}">
                <a16:creationId xmlns:a16="http://schemas.microsoft.com/office/drawing/2014/main" id="{4FE45BEB-A268-4F27-9E02-8F5CAEB433A1}"/>
              </a:ext>
            </a:extLst>
          </p:cNvPr>
          <p:cNvGrpSpPr/>
          <p:nvPr/>
        </p:nvGrpSpPr>
        <p:grpSpPr>
          <a:xfrm>
            <a:off x="4819644" y="1642056"/>
            <a:ext cx="4289357" cy="2279162"/>
            <a:chOff x="5889731" y="2192094"/>
            <a:chExt cx="5719142" cy="3038883"/>
          </a:xfrm>
        </p:grpSpPr>
        <p:grpSp>
          <p:nvGrpSpPr>
            <p:cNvPr id="2048" name="Group 2047">
              <a:extLst>
                <a:ext uri="{FF2B5EF4-FFF2-40B4-BE49-F238E27FC236}">
                  <a16:creationId xmlns:a16="http://schemas.microsoft.com/office/drawing/2014/main" id="{EFF263DB-477E-4BAB-9BF4-25EA6A3A5383}"/>
                </a:ext>
              </a:extLst>
            </p:cNvPr>
            <p:cNvGrpSpPr/>
            <p:nvPr/>
          </p:nvGrpSpPr>
          <p:grpSpPr>
            <a:xfrm>
              <a:off x="5889731" y="2192094"/>
              <a:ext cx="5719142" cy="3038883"/>
              <a:chOff x="5889731" y="2192094"/>
              <a:chExt cx="5719142" cy="3038883"/>
            </a:xfrm>
          </p:grpSpPr>
          <p:grpSp>
            <p:nvGrpSpPr>
              <p:cNvPr id="21" name="Group 20">
                <a:extLst>
                  <a:ext uri="{FF2B5EF4-FFF2-40B4-BE49-F238E27FC236}">
                    <a16:creationId xmlns:a16="http://schemas.microsoft.com/office/drawing/2014/main" id="{BA377AA9-D11B-432A-BD91-35E370EB7DD9}"/>
                  </a:ext>
                </a:extLst>
              </p:cNvPr>
              <p:cNvGrpSpPr/>
              <p:nvPr/>
            </p:nvGrpSpPr>
            <p:grpSpPr>
              <a:xfrm>
                <a:off x="5889731" y="2192094"/>
                <a:ext cx="5719142" cy="3038883"/>
                <a:chOff x="5889731" y="2192094"/>
                <a:chExt cx="5719142" cy="3038883"/>
              </a:xfrm>
            </p:grpSpPr>
            <p:grpSp>
              <p:nvGrpSpPr>
                <p:cNvPr id="15" name="Group 14">
                  <a:extLst>
                    <a:ext uri="{FF2B5EF4-FFF2-40B4-BE49-F238E27FC236}">
                      <a16:creationId xmlns:a16="http://schemas.microsoft.com/office/drawing/2014/main" id="{E726DB6D-2838-41EE-B127-D4BAD331B6FF}"/>
                    </a:ext>
                  </a:extLst>
                </p:cNvPr>
                <p:cNvGrpSpPr/>
                <p:nvPr/>
              </p:nvGrpSpPr>
              <p:grpSpPr>
                <a:xfrm>
                  <a:off x="5889731" y="2192094"/>
                  <a:ext cx="5719142" cy="3038883"/>
                  <a:chOff x="5889731" y="2192094"/>
                  <a:chExt cx="5719142" cy="3038883"/>
                </a:xfrm>
              </p:grpSpPr>
              <p:sp>
                <p:nvSpPr>
                  <p:cNvPr id="7" name="Oval 6">
                    <a:extLst>
                      <a:ext uri="{FF2B5EF4-FFF2-40B4-BE49-F238E27FC236}">
                        <a16:creationId xmlns:a16="http://schemas.microsoft.com/office/drawing/2014/main" id="{AD938148-73D9-4242-BE69-7C12CC2F9C10}"/>
                      </a:ext>
                    </a:extLst>
                  </p:cNvPr>
                  <p:cNvSpPr/>
                  <p:nvPr/>
                </p:nvSpPr>
                <p:spPr>
                  <a:xfrm>
                    <a:off x="7494952" y="2192094"/>
                    <a:ext cx="2299243" cy="1166247"/>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8" name="Rectangle 27">
                    <a:extLst>
                      <a:ext uri="{FF2B5EF4-FFF2-40B4-BE49-F238E27FC236}">
                        <a16:creationId xmlns:a16="http://schemas.microsoft.com/office/drawing/2014/main" id="{5A273B59-556E-41ED-9CD8-B5698A8271A1}"/>
                      </a:ext>
                    </a:extLst>
                  </p:cNvPr>
                  <p:cNvSpPr/>
                  <p:nvPr/>
                </p:nvSpPr>
                <p:spPr>
                  <a:xfrm>
                    <a:off x="7383784" y="2680983"/>
                    <a:ext cx="2528200" cy="468225"/>
                  </a:xfrm>
                  <a:prstGeom prst="rect">
                    <a:avLst/>
                  </a:prstGeom>
                  <a:solidFill>
                    <a:schemeClr val="accent3">
                      <a:lumMod val="40000"/>
                      <a:lumOff val="6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B01A0F60-1D50-429C-930B-DAAF8B96F39F}"/>
                      </a:ext>
                    </a:extLst>
                  </p:cNvPr>
                  <p:cNvSpPr/>
                  <p:nvPr/>
                </p:nvSpPr>
                <p:spPr>
                  <a:xfrm>
                    <a:off x="5889731" y="2961519"/>
                    <a:ext cx="5719142" cy="226945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BB727E47-441B-47C6-8A2A-DC8CE5D7EB2A}"/>
                      </a:ext>
                    </a:extLst>
                  </p:cNvPr>
                  <p:cNvSpPr/>
                  <p:nvPr/>
                </p:nvSpPr>
                <p:spPr>
                  <a:xfrm>
                    <a:off x="5919195" y="2969351"/>
                    <a:ext cx="5689677" cy="413753"/>
                  </a:xfrm>
                  <a:prstGeom prst="rect">
                    <a:avLst/>
                  </a:prstGeom>
                  <a:solidFill>
                    <a:schemeClr val="accent3">
                      <a:lumMod val="40000"/>
                      <a:lumOff val="6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sp>
              <p:nvSpPr>
                <p:cNvPr id="17" name="Isosceles Triangle 16">
                  <a:extLst>
                    <a:ext uri="{FF2B5EF4-FFF2-40B4-BE49-F238E27FC236}">
                      <a16:creationId xmlns:a16="http://schemas.microsoft.com/office/drawing/2014/main" id="{084AD0B5-8405-4BF6-88A7-222F4E358E18}"/>
                    </a:ext>
                  </a:extLst>
                </p:cNvPr>
                <p:cNvSpPr/>
                <p:nvPr/>
              </p:nvSpPr>
              <p:spPr>
                <a:xfrm>
                  <a:off x="7383784" y="2667827"/>
                  <a:ext cx="2528200" cy="924868"/>
                </a:xfrm>
                <a:prstGeom prst="triangle">
                  <a:avLst/>
                </a:prstGeom>
                <a:solidFill>
                  <a:schemeClr val="bg1">
                    <a:lumMod val="85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sp>
            <p:nvSpPr>
              <p:cNvPr id="33" name="Rectangle 32">
                <a:extLst>
                  <a:ext uri="{FF2B5EF4-FFF2-40B4-BE49-F238E27FC236}">
                    <a16:creationId xmlns:a16="http://schemas.microsoft.com/office/drawing/2014/main" id="{D3C24CEC-6442-4739-9ED3-44F30007C895}"/>
                  </a:ext>
                </a:extLst>
              </p:cNvPr>
              <p:cNvSpPr/>
              <p:nvPr/>
            </p:nvSpPr>
            <p:spPr>
              <a:xfrm flipV="1">
                <a:off x="7287123" y="5003270"/>
                <a:ext cx="2701304" cy="66374"/>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4" name="Rectangle 33">
                <a:extLst>
                  <a:ext uri="{FF2B5EF4-FFF2-40B4-BE49-F238E27FC236}">
                    <a16:creationId xmlns:a16="http://schemas.microsoft.com/office/drawing/2014/main" id="{F5DAEA55-5C73-42B4-A6F3-55337967BFD0}"/>
                  </a:ext>
                </a:extLst>
              </p:cNvPr>
              <p:cNvSpPr/>
              <p:nvPr/>
            </p:nvSpPr>
            <p:spPr>
              <a:xfrm flipV="1">
                <a:off x="7285331" y="5084034"/>
                <a:ext cx="2703096" cy="81873"/>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1" name="Rectangle 30">
                <a:extLst>
                  <a:ext uri="{FF2B5EF4-FFF2-40B4-BE49-F238E27FC236}">
                    <a16:creationId xmlns:a16="http://schemas.microsoft.com/office/drawing/2014/main" id="{949930CF-0CC4-4109-9CF0-C93A694C3995}"/>
                  </a:ext>
                </a:extLst>
              </p:cNvPr>
              <p:cNvSpPr/>
              <p:nvPr/>
            </p:nvSpPr>
            <p:spPr>
              <a:xfrm>
                <a:off x="7321792" y="3608193"/>
                <a:ext cx="121891" cy="1282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7" name="Rectangle 36">
                <a:extLst>
                  <a:ext uri="{FF2B5EF4-FFF2-40B4-BE49-F238E27FC236}">
                    <a16:creationId xmlns:a16="http://schemas.microsoft.com/office/drawing/2014/main" id="{70F13C71-9957-4F95-9FA2-34192B7962D0}"/>
                  </a:ext>
                </a:extLst>
              </p:cNvPr>
              <p:cNvSpPr/>
              <p:nvPr/>
            </p:nvSpPr>
            <p:spPr>
              <a:xfrm>
                <a:off x="7739504" y="3648826"/>
                <a:ext cx="121891" cy="1282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8" name="Rectangle 37">
                <a:extLst>
                  <a:ext uri="{FF2B5EF4-FFF2-40B4-BE49-F238E27FC236}">
                    <a16:creationId xmlns:a16="http://schemas.microsoft.com/office/drawing/2014/main" id="{A1A18F4C-FA4D-4099-8558-9DEC2F131207}"/>
                  </a:ext>
                </a:extLst>
              </p:cNvPr>
              <p:cNvSpPr/>
              <p:nvPr/>
            </p:nvSpPr>
            <p:spPr>
              <a:xfrm>
                <a:off x="8229130" y="3607235"/>
                <a:ext cx="121891" cy="1282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9" name="Rectangle 38">
                <a:extLst>
                  <a:ext uri="{FF2B5EF4-FFF2-40B4-BE49-F238E27FC236}">
                    <a16:creationId xmlns:a16="http://schemas.microsoft.com/office/drawing/2014/main" id="{6A721CAF-8EB0-4633-BA84-CE955D31CAF5}"/>
                  </a:ext>
                </a:extLst>
              </p:cNvPr>
              <p:cNvSpPr/>
              <p:nvPr/>
            </p:nvSpPr>
            <p:spPr>
              <a:xfrm>
                <a:off x="9851038" y="3634757"/>
                <a:ext cx="121891" cy="1282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0" name="Rectangle 39">
                <a:extLst>
                  <a:ext uri="{FF2B5EF4-FFF2-40B4-BE49-F238E27FC236}">
                    <a16:creationId xmlns:a16="http://schemas.microsoft.com/office/drawing/2014/main" id="{3A39E97A-BDFA-4EEE-A1E6-0A64B2968C10}"/>
                  </a:ext>
                </a:extLst>
              </p:cNvPr>
              <p:cNvSpPr/>
              <p:nvPr/>
            </p:nvSpPr>
            <p:spPr>
              <a:xfrm>
                <a:off x="9329661" y="3605851"/>
                <a:ext cx="134625" cy="13468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55F55E18-5D04-46A2-B596-E528C96857D4}"/>
                  </a:ext>
                </a:extLst>
              </p:cNvPr>
              <p:cNvSpPr/>
              <p:nvPr/>
            </p:nvSpPr>
            <p:spPr>
              <a:xfrm>
                <a:off x="8869517" y="3636438"/>
                <a:ext cx="121891" cy="1282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2" name="Rectangle 41">
                <a:extLst>
                  <a:ext uri="{FF2B5EF4-FFF2-40B4-BE49-F238E27FC236}">
                    <a16:creationId xmlns:a16="http://schemas.microsoft.com/office/drawing/2014/main" id="{60A94171-EF47-40FF-A53F-CA6588A82DF1}"/>
                  </a:ext>
                </a:extLst>
              </p:cNvPr>
              <p:cNvSpPr/>
              <p:nvPr/>
            </p:nvSpPr>
            <p:spPr>
              <a:xfrm>
                <a:off x="7287122" y="4917243"/>
                <a:ext cx="2703096" cy="58518"/>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sp>
          <p:nvSpPr>
            <p:cNvPr id="2049" name="Rectangle 2048">
              <a:extLst>
                <a:ext uri="{FF2B5EF4-FFF2-40B4-BE49-F238E27FC236}">
                  <a16:creationId xmlns:a16="http://schemas.microsoft.com/office/drawing/2014/main" id="{E42CDC15-EC40-4892-9F42-3B68B936AA3A}"/>
                </a:ext>
              </a:extLst>
            </p:cNvPr>
            <p:cNvSpPr/>
            <p:nvPr/>
          </p:nvSpPr>
          <p:spPr>
            <a:xfrm>
              <a:off x="7861395" y="4141111"/>
              <a:ext cx="367735" cy="77338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5" name="Rectangle 44">
              <a:extLst>
                <a:ext uri="{FF2B5EF4-FFF2-40B4-BE49-F238E27FC236}">
                  <a16:creationId xmlns:a16="http://schemas.microsoft.com/office/drawing/2014/main" id="{4215F5B0-8280-4245-A7C3-09062D053F9D}"/>
                </a:ext>
              </a:extLst>
            </p:cNvPr>
            <p:cNvSpPr/>
            <p:nvPr/>
          </p:nvSpPr>
          <p:spPr>
            <a:xfrm>
              <a:off x="8370038" y="4138130"/>
              <a:ext cx="482190" cy="77338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6" name="Rectangle 45">
              <a:extLst>
                <a:ext uri="{FF2B5EF4-FFF2-40B4-BE49-F238E27FC236}">
                  <a16:creationId xmlns:a16="http://schemas.microsoft.com/office/drawing/2014/main" id="{F3218EFD-25A2-40A9-BEFA-B758A5D55DFF}"/>
                </a:ext>
              </a:extLst>
            </p:cNvPr>
            <p:cNvSpPr/>
            <p:nvPr/>
          </p:nvSpPr>
          <p:spPr>
            <a:xfrm>
              <a:off x="9006024" y="4138130"/>
              <a:ext cx="323637" cy="77338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sp>
        <p:nvSpPr>
          <p:cNvPr id="47" name="Content Placeholder 7">
            <a:extLst>
              <a:ext uri="{FF2B5EF4-FFF2-40B4-BE49-F238E27FC236}">
                <a16:creationId xmlns:a16="http://schemas.microsoft.com/office/drawing/2014/main" id="{35F5444E-3DD4-4603-9448-DBBC7FA8BB75}"/>
              </a:ext>
            </a:extLst>
          </p:cNvPr>
          <p:cNvSpPr txBox="1">
            <a:spLocks/>
          </p:cNvSpPr>
          <p:nvPr/>
        </p:nvSpPr>
        <p:spPr>
          <a:xfrm>
            <a:off x="290908" y="2286184"/>
            <a:ext cx="4814216" cy="1790983"/>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400" b="1" dirty="0">
                <a:solidFill>
                  <a:prstClr val="black"/>
                </a:solidFill>
              </a:rPr>
              <a:t>Finish one of the sentences below and provide your reasoning:</a:t>
            </a:r>
          </a:p>
          <a:p>
            <a:pPr marL="0" indent="0" defTabSz="685800">
              <a:spcBef>
                <a:spcPts val="750"/>
              </a:spcBef>
              <a:buNone/>
            </a:pPr>
            <a:endParaRPr lang="en-US" sz="2400" dirty="0">
              <a:solidFill>
                <a:prstClr val="black"/>
              </a:solidFill>
            </a:endParaRPr>
          </a:p>
          <a:p>
            <a:pPr marL="171450" indent="-171450" defTabSz="685800">
              <a:spcBef>
                <a:spcPts val="750"/>
              </a:spcBef>
            </a:pPr>
            <a:r>
              <a:rPr lang="en-US" sz="2400" dirty="0">
                <a:solidFill>
                  <a:prstClr val="black"/>
                </a:solidFill>
              </a:rPr>
              <a:t>I think this law is fair because…</a:t>
            </a:r>
          </a:p>
          <a:p>
            <a:pPr marL="171450" indent="-171450" defTabSz="685800">
              <a:spcBef>
                <a:spcPts val="750"/>
              </a:spcBef>
            </a:pPr>
            <a:r>
              <a:rPr lang="en-US" sz="2400" dirty="0">
                <a:solidFill>
                  <a:prstClr val="black"/>
                </a:solidFill>
              </a:rPr>
              <a:t>I think this law is unfair because…</a:t>
            </a:r>
          </a:p>
        </p:txBody>
      </p:sp>
      <p:sp>
        <p:nvSpPr>
          <p:cNvPr id="43" name="TextBox 42">
            <a:extLst>
              <a:ext uri="{FF2B5EF4-FFF2-40B4-BE49-F238E27FC236}">
                <a16:creationId xmlns:a16="http://schemas.microsoft.com/office/drawing/2014/main" id="{E6C78CB4-D442-4338-9135-9AE7B8335FEC}"/>
              </a:ext>
            </a:extLst>
          </p:cNvPr>
          <p:cNvSpPr txBox="1"/>
          <p:nvPr/>
        </p:nvSpPr>
        <p:spPr>
          <a:xfrm>
            <a:off x="6197341" y="2422028"/>
            <a:ext cx="1516762" cy="307777"/>
          </a:xfrm>
          <a:prstGeom prst="rect">
            <a:avLst/>
          </a:prstGeom>
          <a:noFill/>
        </p:spPr>
        <p:txBody>
          <a:bodyPr wrap="none" rtlCol="0">
            <a:spAutoFit/>
          </a:bodyPr>
          <a:lstStyle/>
          <a:p>
            <a:r>
              <a:rPr lang="en-US" b="1" dirty="0"/>
              <a:t>Judicial Branch</a:t>
            </a:r>
          </a:p>
        </p:txBody>
      </p:sp>
    </p:spTree>
    <p:extLst>
      <p:ext uri="{BB962C8B-B14F-4D97-AF65-F5344CB8AC3E}">
        <p14:creationId xmlns:p14="http://schemas.microsoft.com/office/powerpoint/2010/main" val="60502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1.85185E-6 L 0.46484 -0.12917 " pathEditMode="relative" rAng="0" ptsTypes="AA">
                                      <p:cBhvr>
                                        <p:cTn id="6" dur="2000" fill="hold"/>
                                        <p:tgtEl>
                                          <p:spTgt spid="26"/>
                                        </p:tgtEl>
                                        <p:attrNameLst>
                                          <p:attrName>ppt_x</p:attrName>
                                          <p:attrName>ppt_y</p:attrName>
                                        </p:attrNameLst>
                                      </p:cBhvr>
                                      <p:rCtr x="23242" y="-645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000"/>
                                        <p:tgtEl>
                                          <p:spTgt spid="47"/>
                                        </p:tgtEl>
                                      </p:cBhvr>
                                    </p:animEffect>
                                    <p:anim calcmode="lin" valueType="num">
                                      <p:cBhvr>
                                        <p:cTn id="16" dur="1000" fill="hold"/>
                                        <p:tgtEl>
                                          <p:spTgt spid="47"/>
                                        </p:tgtEl>
                                        <p:attrNameLst>
                                          <p:attrName>ppt_x</p:attrName>
                                        </p:attrNameLst>
                                      </p:cBhvr>
                                      <p:tavLst>
                                        <p:tav tm="0">
                                          <p:val>
                                            <p:strVal val="#ppt_x"/>
                                          </p:val>
                                        </p:tav>
                                        <p:tav tm="100000">
                                          <p:val>
                                            <p:strVal val="#ppt_x"/>
                                          </p:val>
                                        </p:tav>
                                      </p:tavLst>
                                    </p:anim>
                                    <p:anim calcmode="lin" valueType="num">
                                      <p:cBhvr>
                                        <p:cTn id="1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DD2D9A2-21B1-4B75-8FC1-475E1F8890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37" b="89362" l="2235" r="94413">
                        <a14:foregroundMark x1="15084" y1="3191" x2="35196" y2="7801"/>
                        <a14:foregroundMark x1="94972" y1="41135" x2="91620" y2="30851"/>
                        <a14:foregroundMark x1="2235" y1="31915" x2="8939" y2="29787"/>
                        <a14:backgroundMark x1="16201" y1="2482" x2="16201" y2="2482"/>
                        <a14:backgroundMark x1="2235" y1="31915" x2="2235" y2="31915"/>
                      </a14:backgroundRemoval>
                    </a14:imgEffect>
                  </a14:imgLayer>
                </a14:imgProps>
              </a:ext>
            </a:extLst>
          </a:blip>
          <a:stretch>
            <a:fillRect/>
          </a:stretch>
        </p:blipFill>
        <p:spPr>
          <a:xfrm flipH="1">
            <a:off x="7465434" y="1050186"/>
            <a:ext cx="1896150" cy="2304763"/>
          </a:xfrm>
          <a:prstGeom prst="rect">
            <a:avLst/>
          </a:prstGeom>
        </p:spPr>
      </p:pic>
      <p:sp>
        <p:nvSpPr>
          <p:cNvPr id="14" name="Rectangle 13">
            <a:extLst>
              <a:ext uri="{FF2B5EF4-FFF2-40B4-BE49-F238E27FC236}">
                <a16:creationId xmlns:a16="http://schemas.microsoft.com/office/drawing/2014/main" id="{6B619E90-CE54-4578-99BD-66D469430053}"/>
              </a:ext>
            </a:extLst>
          </p:cNvPr>
          <p:cNvSpPr/>
          <p:nvPr/>
        </p:nvSpPr>
        <p:spPr>
          <a:xfrm rot="188688">
            <a:off x="-1298242" y="2384695"/>
            <a:ext cx="11565610" cy="3601640"/>
          </a:xfrm>
          <a:prstGeom prst="rect">
            <a:avLst/>
          </a:prstGeom>
          <a:solidFill>
            <a:schemeClr val="bg2">
              <a:lumMod val="75000"/>
            </a:scheme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A94A4B56-DBC5-4168-9575-0F0340980C8C}"/>
              </a:ext>
            </a:extLst>
          </p:cNvPr>
          <p:cNvSpPr>
            <a:spLocks noGrp="1"/>
          </p:cNvSpPr>
          <p:nvPr>
            <p:ph type="title"/>
          </p:nvPr>
        </p:nvSpPr>
        <p:spPr>
          <a:xfrm>
            <a:off x="1586520" y="509722"/>
            <a:ext cx="4493323" cy="994172"/>
          </a:xfrm>
        </p:spPr>
        <p:txBody>
          <a:bodyPr/>
          <a:lstStyle/>
          <a:p>
            <a:pPr algn="ctr"/>
            <a:r>
              <a:rPr lang="en-US" dirty="0"/>
              <a:t>Only women are allowed to drive in the State of Florida. </a:t>
            </a:r>
          </a:p>
        </p:txBody>
      </p:sp>
      <p:grpSp>
        <p:nvGrpSpPr>
          <p:cNvPr id="16" name="Group 15">
            <a:extLst>
              <a:ext uri="{FF2B5EF4-FFF2-40B4-BE49-F238E27FC236}">
                <a16:creationId xmlns:a16="http://schemas.microsoft.com/office/drawing/2014/main" id="{4A99154F-FE54-4B15-934F-BE17E6AD14C5}"/>
              </a:ext>
            </a:extLst>
          </p:cNvPr>
          <p:cNvGrpSpPr/>
          <p:nvPr/>
        </p:nvGrpSpPr>
        <p:grpSpPr>
          <a:xfrm rot="21267632">
            <a:off x="321702" y="4123110"/>
            <a:ext cx="8638862" cy="107847"/>
            <a:chOff x="307258" y="4509319"/>
            <a:chExt cx="11518483" cy="143796"/>
          </a:xfrm>
        </p:grpSpPr>
        <p:sp>
          <p:nvSpPr>
            <p:cNvPr id="4" name="Rectangle 3">
              <a:extLst>
                <a:ext uri="{FF2B5EF4-FFF2-40B4-BE49-F238E27FC236}">
                  <a16:creationId xmlns:a16="http://schemas.microsoft.com/office/drawing/2014/main" id="{A29A2803-D1C8-42CB-8BC5-B346253C05CB}"/>
                </a:ext>
              </a:extLst>
            </p:cNvPr>
            <p:cNvSpPr/>
            <p:nvPr/>
          </p:nvSpPr>
          <p:spPr>
            <a:xfrm>
              <a:off x="307258"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9E5B2BB6-17B0-45B3-9A6F-BF74622934E0}"/>
                </a:ext>
              </a:extLst>
            </p:cNvPr>
            <p:cNvSpPr/>
            <p:nvPr/>
          </p:nvSpPr>
          <p:spPr>
            <a:xfrm>
              <a:off x="1966452"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C4DC92AF-5BA4-46D8-9F9B-215E02327517}"/>
                </a:ext>
              </a:extLst>
            </p:cNvPr>
            <p:cNvSpPr/>
            <p:nvPr/>
          </p:nvSpPr>
          <p:spPr>
            <a:xfrm>
              <a:off x="3805079"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12AB5515-34ED-4A96-83DB-D5283D019FAA}"/>
                </a:ext>
              </a:extLst>
            </p:cNvPr>
            <p:cNvSpPr/>
            <p:nvPr/>
          </p:nvSpPr>
          <p:spPr>
            <a:xfrm>
              <a:off x="5437241"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037930E2-328B-4D7E-B6D8-E62405B486B4}"/>
                </a:ext>
              </a:extLst>
            </p:cNvPr>
            <p:cNvSpPr/>
            <p:nvPr/>
          </p:nvSpPr>
          <p:spPr>
            <a:xfrm>
              <a:off x="6872752" y="4509319"/>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A58003E9-DBEB-49BE-B178-FD12223EB100}"/>
                </a:ext>
              </a:extLst>
            </p:cNvPr>
            <p:cNvSpPr/>
            <p:nvPr/>
          </p:nvSpPr>
          <p:spPr>
            <a:xfrm>
              <a:off x="8271383" y="4531440"/>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D224A18F-14AB-4442-A369-C66DEEF4A0C1}"/>
                </a:ext>
              </a:extLst>
            </p:cNvPr>
            <p:cNvSpPr/>
            <p:nvPr/>
          </p:nvSpPr>
          <p:spPr>
            <a:xfrm>
              <a:off x="9854374"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10F05FFC-69EA-41F3-AB69-539ACC4A71A4}"/>
                </a:ext>
              </a:extLst>
            </p:cNvPr>
            <p:cNvSpPr/>
            <p:nvPr/>
          </p:nvSpPr>
          <p:spPr>
            <a:xfrm>
              <a:off x="11294799" y="4535128"/>
              <a:ext cx="530942" cy="117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pic>
        <p:nvPicPr>
          <p:cNvPr id="18" name="Picture 17">
            <a:extLst>
              <a:ext uri="{FF2B5EF4-FFF2-40B4-BE49-F238E27FC236}">
                <a16:creationId xmlns:a16="http://schemas.microsoft.com/office/drawing/2014/main" id="{B64AB667-9435-4604-8D9F-43F3A1A743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37" b="89362" l="2235" r="94413">
                        <a14:foregroundMark x1="15084" y1="3191" x2="35196" y2="7801"/>
                        <a14:foregroundMark x1="94972" y1="41135" x2="91620" y2="30851"/>
                        <a14:foregroundMark x1="2235" y1="31915" x2="8939" y2="29787"/>
                        <a14:backgroundMark x1="16201" y1="2482" x2="16201" y2="2482"/>
                        <a14:backgroundMark x1="2235" y1="31915" x2="2235" y2="31915"/>
                      </a14:backgroundRemoval>
                    </a14:imgEffect>
                  </a14:imgLayer>
                </a14:imgProps>
              </a:ext>
            </a:extLst>
          </a:blip>
          <a:stretch>
            <a:fillRect/>
          </a:stretch>
        </p:blipFill>
        <p:spPr>
          <a:xfrm>
            <a:off x="219741" y="957985"/>
            <a:ext cx="1896150" cy="2987231"/>
          </a:xfrm>
          <a:prstGeom prst="rect">
            <a:avLst/>
          </a:prstGeom>
        </p:spPr>
      </p:pic>
      <p:pic>
        <p:nvPicPr>
          <p:cNvPr id="19" name="Picture 18">
            <a:extLst>
              <a:ext uri="{FF2B5EF4-FFF2-40B4-BE49-F238E27FC236}">
                <a16:creationId xmlns:a16="http://schemas.microsoft.com/office/drawing/2014/main" id="{94B458A9-A720-4958-80B4-CB731091A5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37" b="89362" l="2235" r="94413">
                        <a14:foregroundMark x1="15084" y1="3191" x2="35196" y2="7801"/>
                        <a14:foregroundMark x1="94972" y1="41135" x2="91620" y2="30851"/>
                        <a14:foregroundMark x1="2235" y1="31915" x2="8939" y2="29787"/>
                        <a14:backgroundMark x1="16201" y1="2482" x2="16201" y2="2482"/>
                        <a14:backgroundMark x1="2235" y1="31915" x2="2235" y2="31915"/>
                      </a14:backgroundRemoval>
                    </a14:imgEffect>
                  </a14:imgLayer>
                </a14:imgProps>
              </a:ext>
            </a:extLst>
          </a:blip>
          <a:stretch>
            <a:fillRect/>
          </a:stretch>
        </p:blipFill>
        <p:spPr>
          <a:xfrm>
            <a:off x="509219" y="936002"/>
            <a:ext cx="1896150" cy="2987231"/>
          </a:xfrm>
          <a:prstGeom prst="rect">
            <a:avLst/>
          </a:prstGeom>
        </p:spPr>
      </p:pic>
      <p:grpSp>
        <p:nvGrpSpPr>
          <p:cNvPr id="26" name="Group 25">
            <a:extLst>
              <a:ext uri="{FF2B5EF4-FFF2-40B4-BE49-F238E27FC236}">
                <a16:creationId xmlns:a16="http://schemas.microsoft.com/office/drawing/2014/main" id="{A3E79D94-7606-4169-99A4-7E3C191DE0DC}"/>
              </a:ext>
            </a:extLst>
          </p:cNvPr>
          <p:cNvGrpSpPr/>
          <p:nvPr/>
        </p:nvGrpSpPr>
        <p:grpSpPr>
          <a:xfrm>
            <a:off x="-146874" y="2794072"/>
            <a:ext cx="4357797" cy="2109114"/>
            <a:chOff x="955033" y="3699537"/>
            <a:chExt cx="5810396" cy="2812152"/>
          </a:xfrm>
        </p:grpSpPr>
        <p:sp>
          <p:nvSpPr>
            <p:cNvPr id="23" name="Oval 22">
              <a:extLst>
                <a:ext uri="{FF2B5EF4-FFF2-40B4-BE49-F238E27FC236}">
                  <a16:creationId xmlns:a16="http://schemas.microsoft.com/office/drawing/2014/main" id="{FBE5F1C0-681B-4EA6-A22B-12D9302C5909}"/>
                </a:ext>
              </a:extLst>
            </p:cNvPr>
            <p:cNvSpPr/>
            <p:nvPr/>
          </p:nvSpPr>
          <p:spPr>
            <a:xfrm>
              <a:off x="3318268" y="4708867"/>
              <a:ext cx="1317034" cy="3634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nvGrpSpPr>
            <p:cNvPr id="25" name="Group 24">
              <a:extLst>
                <a:ext uri="{FF2B5EF4-FFF2-40B4-BE49-F238E27FC236}">
                  <a16:creationId xmlns:a16="http://schemas.microsoft.com/office/drawing/2014/main" id="{88A50AB0-ED58-4FE0-B96E-6F73E9449FA3}"/>
                </a:ext>
              </a:extLst>
            </p:cNvPr>
            <p:cNvGrpSpPr/>
            <p:nvPr/>
          </p:nvGrpSpPr>
          <p:grpSpPr>
            <a:xfrm>
              <a:off x="955033" y="3699537"/>
              <a:ext cx="5810396" cy="2812152"/>
              <a:chOff x="2877906" y="2967091"/>
              <a:chExt cx="5810396" cy="2812152"/>
            </a:xfrm>
          </p:grpSpPr>
          <p:sp>
            <p:nvSpPr>
              <p:cNvPr id="22" name="Rectangle 21">
                <a:extLst>
                  <a:ext uri="{FF2B5EF4-FFF2-40B4-BE49-F238E27FC236}">
                    <a16:creationId xmlns:a16="http://schemas.microsoft.com/office/drawing/2014/main" id="{0867A466-AC53-4BE8-BBE6-EDA924D77B26}"/>
                  </a:ext>
                </a:extLst>
              </p:cNvPr>
              <p:cNvSpPr/>
              <p:nvPr/>
            </p:nvSpPr>
            <p:spPr>
              <a:xfrm rot="20762727" flipH="1">
                <a:off x="5031309" y="2967091"/>
                <a:ext cx="1319967" cy="1790637"/>
              </a:xfrm>
              <a:prstGeom prst="rect">
                <a:avLst/>
              </a:prstGeom>
              <a:solidFill>
                <a:schemeClr val="bg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pic>
            <p:nvPicPr>
              <p:cNvPr id="2052" name="Picture 4" descr="Image result for convertible car clipart free">
                <a:extLst>
                  <a:ext uri="{FF2B5EF4-FFF2-40B4-BE49-F238E27FC236}">
                    <a16:creationId xmlns:a16="http://schemas.microsoft.com/office/drawing/2014/main" id="{7E0EFE0F-800D-45E2-9A97-AD4CE34D43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88106" flipH="1">
                <a:off x="2877906" y="3802837"/>
                <a:ext cx="5810396" cy="19764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lipart face free">
                <a:extLst>
                  <a:ext uri="{FF2B5EF4-FFF2-40B4-BE49-F238E27FC236}">
                    <a16:creationId xmlns:a16="http://schemas.microsoft.com/office/drawing/2014/main" id="{51BD6E70-D120-4004-A00C-E029FB108A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246" t="-2487" r="34949" b="53791"/>
              <a:stretch/>
            </p:blipFill>
            <p:spPr bwMode="auto">
              <a:xfrm rot="19808868">
                <a:off x="5367900" y="3208102"/>
                <a:ext cx="604513" cy="6447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29DCA50-BDD4-4362-9BEF-1013A836CDC6}"/>
                  </a:ext>
                </a:extLst>
              </p:cNvPr>
              <p:cNvSpPr txBox="1"/>
              <p:nvPr/>
            </p:nvSpPr>
            <p:spPr>
              <a:xfrm>
                <a:off x="5271461" y="3795336"/>
                <a:ext cx="845237" cy="400109"/>
              </a:xfrm>
              <a:prstGeom prst="rect">
                <a:avLst/>
              </a:prstGeom>
              <a:noFill/>
            </p:spPr>
            <p:txBody>
              <a:bodyPr wrap="square" rtlCol="0">
                <a:spAutoFit/>
              </a:bodyPr>
              <a:lstStyle/>
              <a:p>
                <a:pPr algn="ctr" defTabSz="685800"/>
                <a:r>
                  <a:rPr lang="en-US" sz="1350" b="1" kern="1200" dirty="0">
                    <a:solidFill>
                      <a:prstClr val="black"/>
                    </a:solidFill>
                    <a:latin typeface="Calibri" panose="020F0502020204030204"/>
                    <a:ea typeface="+mn-ea"/>
                    <a:cs typeface="+mn-cs"/>
                  </a:rPr>
                  <a:t>LAW</a:t>
                </a:r>
              </a:p>
            </p:txBody>
          </p:sp>
        </p:grpSp>
      </p:grpSp>
      <p:sp>
        <p:nvSpPr>
          <p:cNvPr id="3" name="Speech Bubble: Oval 2">
            <a:extLst>
              <a:ext uri="{FF2B5EF4-FFF2-40B4-BE49-F238E27FC236}">
                <a16:creationId xmlns:a16="http://schemas.microsoft.com/office/drawing/2014/main" id="{28014A44-AB74-4D38-8EDA-EB1A73B602C9}"/>
              </a:ext>
            </a:extLst>
          </p:cNvPr>
          <p:cNvSpPr/>
          <p:nvPr/>
        </p:nvSpPr>
        <p:spPr>
          <a:xfrm>
            <a:off x="78860" y="329581"/>
            <a:ext cx="3908079" cy="2032325"/>
          </a:xfrm>
          <a:prstGeom prst="wedgeEllipseCallout">
            <a:avLst>
              <a:gd name="adj1" fmla="val -46524"/>
              <a:gd name="adj2" fmla="val -64269"/>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r>
              <a:rPr lang="en-US" sz="2000" b="1" kern="1200" dirty="0">
                <a:solidFill>
                  <a:prstClr val="white"/>
                </a:solidFill>
                <a:latin typeface="Cambria" panose="02040503050406030204" pitchFamily="18" charset="0"/>
              </a:rPr>
              <a:t>If you thought the law was unfair, what could you do?</a:t>
            </a:r>
          </a:p>
        </p:txBody>
      </p:sp>
      <p:grpSp>
        <p:nvGrpSpPr>
          <p:cNvPr id="2050" name="Group 2049">
            <a:extLst>
              <a:ext uri="{FF2B5EF4-FFF2-40B4-BE49-F238E27FC236}">
                <a16:creationId xmlns:a16="http://schemas.microsoft.com/office/drawing/2014/main" id="{4FE45BEB-A268-4F27-9E02-8F5CAEB433A1}"/>
              </a:ext>
            </a:extLst>
          </p:cNvPr>
          <p:cNvGrpSpPr/>
          <p:nvPr/>
        </p:nvGrpSpPr>
        <p:grpSpPr>
          <a:xfrm>
            <a:off x="4417298" y="1644071"/>
            <a:ext cx="4289357" cy="2279162"/>
            <a:chOff x="5889731" y="2192094"/>
            <a:chExt cx="5719142" cy="3038883"/>
          </a:xfrm>
        </p:grpSpPr>
        <p:grpSp>
          <p:nvGrpSpPr>
            <p:cNvPr id="2048" name="Group 2047">
              <a:extLst>
                <a:ext uri="{FF2B5EF4-FFF2-40B4-BE49-F238E27FC236}">
                  <a16:creationId xmlns:a16="http://schemas.microsoft.com/office/drawing/2014/main" id="{EFF263DB-477E-4BAB-9BF4-25EA6A3A5383}"/>
                </a:ext>
              </a:extLst>
            </p:cNvPr>
            <p:cNvGrpSpPr/>
            <p:nvPr/>
          </p:nvGrpSpPr>
          <p:grpSpPr>
            <a:xfrm>
              <a:off x="5889731" y="2192094"/>
              <a:ext cx="5719142" cy="3038883"/>
              <a:chOff x="5889731" y="2192094"/>
              <a:chExt cx="5719142" cy="3038883"/>
            </a:xfrm>
          </p:grpSpPr>
          <p:grpSp>
            <p:nvGrpSpPr>
              <p:cNvPr id="21" name="Group 20">
                <a:extLst>
                  <a:ext uri="{FF2B5EF4-FFF2-40B4-BE49-F238E27FC236}">
                    <a16:creationId xmlns:a16="http://schemas.microsoft.com/office/drawing/2014/main" id="{BA377AA9-D11B-432A-BD91-35E370EB7DD9}"/>
                  </a:ext>
                </a:extLst>
              </p:cNvPr>
              <p:cNvGrpSpPr/>
              <p:nvPr/>
            </p:nvGrpSpPr>
            <p:grpSpPr>
              <a:xfrm>
                <a:off x="5889731" y="2192094"/>
                <a:ext cx="5719142" cy="3038883"/>
                <a:chOff x="5889731" y="2192094"/>
                <a:chExt cx="5719142" cy="3038883"/>
              </a:xfrm>
            </p:grpSpPr>
            <p:grpSp>
              <p:nvGrpSpPr>
                <p:cNvPr id="15" name="Group 14">
                  <a:extLst>
                    <a:ext uri="{FF2B5EF4-FFF2-40B4-BE49-F238E27FC236}">
                      <a16:creationId xmlns:a16="http://schemas.microsoft.com/office/drawing/2014/main" id="{E726DB6D-2838-41EE-B127-D4BAD331B6FF}"/>
                    </a:ext>
                  </a:extLst>
                </p:cNvPr>
                <p:cNvGrpSpPr/>
                <p:nvPr/>
              </p:nvGrpSpPr>
              <p:grpSpPr>
                <a:xfrm>
                  <a:off x="5889731" y="2192094"/>
                  <a:ext cx="5719142" cy="3038883"/>
                  <a:chOff x="5889731" y="2192094"/>
                  <a:chExt cx="5719142" cy="3038883"/>
                </a:xfrm>
              </p:grpSpPr>
              <p:sp>
                <p:nvSpPr>
                  <p:cNvPr id="7" name="Oval 6">
                    <a:extLst>
                      <a:ext uri="{FF2B5EF4-FFF2-40B4-BE49-F238E27FC236}">
                        <a16:creationId xmlns:a16="http://schemas.microsoft.com/office/drawing/2014/main" id="{AD938148-73D9-4242-BE69-7C12CC2F9C10}"/>
                      </a:ext>
                    </a:extLst>
                  </p:cNvPr>
                  <p:cNvSpPr/>
                  <p:nvPr/>
                </p:nvSpPr>
                <p:spPr>
                  <a:xfrm>
                    <a:off x="7494952" y="2192094"/>
                    <a:ext cx="2299243" cy="1166247"/>
                  </a:xfrm>
                  <a:prstGeom prst="ellipse">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8" name="Rectangle 27">
                    <a:extLst>
                      <a:ext uri="{FF2B5EF4-FFF2-40B4-BE49-F238E27FC236}">
                        <a16:creationId xmlns:a16="http://schemas.microsoft.com/office/drawing/2014/main" id="{5A273B59-556E-41ED-9CD8-B5698A8271A1}"/>
                      </a:ext>
                    </a:extLst>
                  </p:cNvPr>
                  <p:cNvSpPr/>
                  <p:nvPr/>
                </p:nvSpPr>
                <p:spPr>
                  <a:xfrm>
                    <a:off x="7383784" y="2680983"/>
                    <a:ext cx="2528200" cy="468225"/>
                  </a:xfrm>
                  <a:prstGeom prst="rect">
                    <a:avLst/>
                  </a:prstGeom>
                  <a:solidFill>
                    <a:schemeClr val="accent3">
                      <a:lumMod val="40000"/>
                      <a:lumOff val="6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B01A0F60-1D50-429C-930B-DAAF8B96F39F}"/>
                      </a:ext>
                    </a:extLst>
                  </p:cNvPr>
                  <p:cNvSpPr/>
                  <p:nvPr/>
                </p:nvSpPr>
                <p:spPr>
                  <a:xfrm>
                    <a:off x="5889731" y="2961519"/>
                    <a:ext cx="5719142" cy="226945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BB727E47-441B-47C6-8A2A-DC8CE5D7EB2A}"/>
                      </a:ext>
                    </a:extLst>
                  </p:cNvPr>
                  <p:cNvSpPr/>
                  <p:nvPr/>
                </p:nvSpPr>
                <p:spPr>
                  <a:xfrm>
                    <a:off x="5919195" y="2969351"/>
                    <a:ext cx="5689677" cy="413753"/>
                  </a:xfrm>
                  <a:prstGeom prst="rect">
                    <a:avLst/>
                  </a:prstGeom>
                  <a:solidFill>
                    <a:schemeClr val="accent3">
                      <a:lumMod val="40000"/>
                      <a:lumOff val="6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sp>
              <p:nvSpPr>
                <p:cNvPr id="17" name="Isosceles Triangle 16">
                  <a:extLst>
                    <a:ext uri="{FF2B5EF4-FFF2-40B4-BE49-F238E27FC236}">
                      <a16:creationId xmlns:a16="http://schemas.microsoft.com/office/drawing/2014/main" id="{084AD0B5-8405-4BF6-88A7-222F4E358E18}"/>
                    </a:ext>
                  </a:extLst>
                </p:cNvPr>
                <p:cNvSpPr/>
                <p:nvPr/>
              </p:nvSpPr>
              <p:spPr>
                <a:xfrm>
                  <a:off x="7383784" y="2667827"/>
                  <a:ext cx="2528200" cy="924868"/>
                </a:xfrm>
                <a:prstGeom prst="triangle">
                  <a:avLst/>
                </a:prstGeom>
                <a:solidFill>
                  <a:schemeClr val="bg1">
                    <a:lumMod val="85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sp>
            <p:nvSpPr>
              <p:cNvPr id="33" name="Rectangle 32">
                <a:extLst>
                  <a:ext uri="{FF2B5EF4-FFF2-40B4-BE49-F238E27FC236}">
                    <a16:creationId xmlns:a16="http://schemas.microsoft.com/office/drawing/2014/main" id="{D3C24CEC-6442-4739-9ED3-44F30007C895}"/>
                  </a:ext>
                </a:extLst>
              </p:cNvPr>
              <p:cNvSpPr/>
              <p:nvPr/>
            </p:nvSpPr>
            <p:spPr>
              <a:xfrm flipV="1">
                <a:off x="7287123" y="5003270"/>
                <a:ext cx="2701304" cy="66374"/>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4" name="Rectangle 33">
                <a:extLst>
                  <a:ext uri="{FF2B5EF4-FFF2-40B4-BE49-F238E27FC236}">
                    <a16:creationId xmlns:a16="http://schemas.microsoft.com/office/drawing/2014/main" id="{F5DAEA55-5C73-42B4-A6F3-55337967BFD0}"/>
                  </a:ext>
                </a:extLst>
              </p:cNvPr>
              <p:cNvSpPr/>
              <p:nvPr/>
            </p:nvSpPr>
            <p:spPr>
              <a:xfrm flipV="1">
                <a:off x="7285331" y="5084034"/>
                <a:ext cx="2703096" cy="81873"/>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1" name="Rectangle 30">
                <a:extLst>
                  <a:ext uri="{FF2B5EF4-FFF2-40B4-BE49-F238E27FC236}">
                    <a16:creationId xmlns:a16="http://schemas.microsoft.com/office/drawing/2014/main" id="{949930CF-0CC4-4109-9CF0-C93A694C3995}"/>
                  </a:ext>
                </a:extLst>
              </p:cNvPr>
              <p:cNvSpPr/>
              <p:nvPr/>
            </p:nvSpPr>
            <p:spPr>
              <a:xfrm>
                <a:off x="7321792" y="3608193"/>
                <a:ext cx="121891" cy="1282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7" name="Rectangle 36">
                <a:extLst>
                  <a:ext uri="{FF2B5EF4-FFF2-40B4-BE49-F238E27FC236}">
                    <a16:creationId xmlns:a16="http://schemas.microsoft.com/office/drawing/2014/main" id="{70F13C71-9957-4F95-9FA2-34192B7962D0}"/>
                  </a:ext>
                </a:extLst>
              </p:cNvPr>
              <p:cNvSpPr/>
              <p:nvPr/>
            </p:nvSpPr>
            <p:spPr>
              <a:xfrm>
                <a:off x="7739504" y="3648826"/>
                <a:ext cx="121891" cy="1282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8" name="Rectangle 37">
                <a:extLst>
                  <a:ext uri="{FF2B5EF4-FFF2-40B4-BE49-F238E27FC236}">
                    <a16:creationId xmlns:a16="http://schemas.microsoft.com/office/drawing/2014/main" id="{A1A18F4C-FA4D-4099-8558-9DEC2F131207}"/>
                  </a:ext>
                </a:extLst>
              </p:cNvPr>
              <p:cNvSpPr/>
              <p:nvPr/>
            </p:nvSpPr>
            <p:spPr>
              <a:xfrm>
                <a:off x="8229130" y="3607235"/>
                <a:ext cx="121891" cy="1282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39" name="Rectangle 38">
                <a:extLst>
                  <a:ext uri="{FF2B5EF4-FFF2-40B4-BE49-F238E27FC236}">
                    <a16:creationId xmlns:a16="http://schemas.microsoft.com/office/drawing/2014/main" id="{6A721CAF-8EB0-4633-BA84-CE955D31CAF5}"/>
                  </a:ext>
                </a:extLst>
              </p:cNvPr>
              <p:cNvSpPr/>
              <p:nvPr/>
            </p:nvSpPr>
            <p:spPr>
              <a:xfrm>
                <a:off x="9851038" y="3634757"/>
                <a:ext cx="121891" cy="1282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0" name="Rectangle 39">
                <a:extLst>
                  <a:ext uri="{FF2B5EF4-FFF2-40B4-BE49-F238E27FC236}">
                    <a16:creationId xmlns:a16="http://schemas.microsoft.com/office/drawing/2014/main" id="{3A39E97A-BDFA-4EEE-A1E6-0A64B2968C10}"/>
                  </a:ext>
                </a:extLst>
              </p:cNvPr>
              <p:cNvSpPr/>
              <p:nvPr/>
            </p:nvSpPr>
            <p:spPr>
              <a:xfrm>
                <a:off x="9329661" y="3605851"/>
                <a:ext cx="134625" cy="13468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55F55E18-5D04-46A2-B596-E528C96857D4}"/>
                  </a:ext>
                </a:extLst>
              </p:cNvPr>
              <p:cNvSpPr/>
              <p:nvPr/>
            </p:nvSpPr>
            <p:spPr>
              <a:xfrm>
                <a:off x="8869517" y="3636438"/>
                <a:ext cx="121891" cy="1282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2" name="Rectangle 41">
                <a:extLst>
                  <a:ext uri="{FF2B5EF4-FFF2-40B4-BE49-F238E27FC236}">
                    <a16:creationId xmlns:a16="http://schemas.microsoft.com/office/drawing/2014/main" id="{60A94171-EF47-40FF-A53F-CA6588A82DF1}"/>
                  </a:ext>
                </a:extLst>
              </p:cNvPr>
              <p:cNvSpPr/>
              <p:nvPr/>
            </p:nvSpPr>
            <p:spPr>
              <a:xfrm>
                <a:off x="7287122" y="4917243"/>
                <a:ext cx="2703096" cy="58518"/>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sp>
          <p:nvSpPr>
            <p:cNvPr id="2049" name="Rectangle 2048">
              <a:extLst>
                <a:ext uri="{FF2B5EF4-FFF2-40B4-BE49-F238E27FC236}">
                  <a16:creationId xmlns:a16="http://schemas.microsoft.com/office/drawing/2014/main" id="{E42CDC15-EC40-4892-9F42-3B68B936AA3A}"/>
                </a:ext>
              </a:extLst>
            </p:cNvPr>
            <p:cNvSpPr/>
            <p:nvPr/>
          </p:nvSpPr>
          <p:spPr>
            <a:xfrm>
              <a:off x="7861395" y="4141111"/>
              <a:ext cx="367735" cy="77338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5" name="Rectangle 44">
              <a:extLst>
                <a:ext uri="{FF2B5EF4-FFF2-40B4-BE49-F238E27FC236}">
                  <a16:creationId xmlns:a16="http://schemas.microsoft.com/office/drawing/2014/main" id="{4215F5B0-8280-4245-A7C3-09062D053F9D}"/>
                </a:ext>
              </a:extLst>
            </p:cNvPr>
            <p:cNvSpPr/>
            <p:nvPr/>
          </p:nvSpPr>
          <p:spPr>
            <a:xfrm>
              <a:off x="8370038" y="4138130"/>
              <a:ext cx="482190" cy="77338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sp>
          <p:nvSpPr>
            <p:cNvPr id="46" name="Rectangle 45">
              <a:extLst>
                <a:ext uri="{FF2B5EF4-FFF2-40B4-BE49-F238E27FC236}">
                  <a16:creationId xmlns:a16="http://schemas.microsoft.com/office/drawing/2014/main" id="{F3218EFD-25A2-40A9-BEFA-B758A5D55DFF}"/>
                </a:ext>
              </a:extLst>
            </p:cNvPr>
            <p:cNvSpPr/>
            <p:nvPr/>
          </p:nvSpPr>
          <p:spPr>
            <a:xfrm>
              <a:off x="9006024" y="4138130"/>
              <a:ext cx="323637" cy="77338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1200" dirty="0">
                <a:solidFill>
                  <a:prstClr val="white"/>
                </a:solidFill>
                <a:latin typeface="Calibri" panose="020F0502020204030204"/>
              </a:endParaRPr>
            </a:p>
          </p:txBody>
        </p:sp>
      </p:grpSp>
      <p:sp>
        <p:nvSpPr>
          <p:cNvPr id="27" name="TextBox 26">
            <a:extLst>
              <a:ext uri="{FF2B5EF4-FFF2-40B4-BE49-F238E27FC236}">
                <a16:creationId xmlns:a16="http://schemas.microsoft.com/office/drawing/2014/main" id="{BF4390A3-AEDB-489C-B63C-8378B110FD6D}"/>
              </a:ext>
            </a:extLst>
          </p:cNvPr>
          <p:cNvSpPr txBox="1"/>
          <p:nvPr/>
        </p:nvSpPr>
        <p:spPr>
          <a:xfrm>
            <a:off x="5773218" y="2396620"/>
            <a:ext cx="1516762" cy="307777"/>
          </a:xfrm>
          <a:prstGeom prst="rect">
            <a:avLst/>
          </a:prstGeom>
          <a:noFill/>
        </p:spPr>
        <p:txBody>
          <a:bodyPr wrap="none" rtlCol="0">
            <a:spAutoFit/>
          </a:bodyPr>
          <a:lstStyle/>
          <a:p>
            <a:r>
              <a:rPr lang="en-US" b="1" dirty="0"/>
              <a:t>Judicial Branch</a:t>
            </a:r>
          </a:p>
        </p:txBody>
      </p:sp>
    </p:spTree>
    <p:extLst>
      <p:ext uri="{BB962C8B-B14F-4D97-AF65-F5344CB8AC3E}">
        <p14:creationId xmlns:p14="http://schemas.microsoft.com/office/powerpoint/2010/main" val="73290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375E-6 1.85185E-6 L 0.46484 -0.12917 " pathEditMode="relative" rAng="0" ptsTypes="AA">
                                      <p:cBhvr>
                                        <p:cTn id="11" dur="2000" fill="hold"/>
                                        <p:tgtEl>
                                          <p:spTgt spid="26"/>
                                        </p:tgtEl>
                                        <p:attrNameLst>
                                          <p:attrName>ppt_x</p:attrName>
                                          <p:attrName>ppt_y</p:attrName>
                                        </p:attrNameLst>
                                      </p:cBhvr>
                                      <p:rCtr x="23242" y="-6458"/>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97982"/>
          </a:xfrm>
          <a:solidFill>
            <a:schemeClr val="accent6"/>
          </a:solidFill>
        </p:spPr>
        <p:txBody>
          <a:bodyPr/>
          <a:lstStyle/>
          <a:p>
            <a:pPr algn="ctr"/>
            <a:r>
              <a:rPr lang="en-US" sz="3200" dirty="0"/>
              <a:t>Judges and juries are part of the judicial branch of our government. </a:t>
            </a:r>
          </a:p>
        </p:txBody>
      </p:sp>
      <p:sp>
        <p:nvSpPr>
          <p:cNvPr id="4" name="Rectangle 3"/>
          <p:cNvSpPr/>
          <p:nvPr/>
        </p:nvSpPr>
        <p:spPr>
          <a:xfrm>
            <a:off x="728201" y="4828066"/>
            <a:ext cx="4572000" cy="184666"/>
          </a:xfrm>
          <a:prstGeom prst="rect">
            <a:avLst/>
          </a:prstGeom>
        </p:spPr>
        <p:txBody>
          <a:bodyPr>
            <a:spAutoFit/>
          </a:bodyPr>
          <a:lstStyle/>
          <a:p>
            <a:r>
              <a:rPr lang="en-US" sz="600" dirty="0"/>
              <a:t>https://s-media-cache-ak0.pinimg.com/originals/28/12/ab/2812abc04f37e871a324e5a089209b58.jpg</a:t>
            </a:r>
          </a:p>
        </p:txBody>
      </p:sp>
      <p:pic>
        <p:nvPicPr>
          <p:cNvPr id="3" name="Picture 2"/>
          <p:cNvPicPr>
            <a:picLocks noChangeAspect="1"/>
          </p:cNvPicPr>
          <p:nvPr/>
        </p:nvPicPr>
        <p:blipFill>
          <a:blip r:embed="rId3"/>
          <a:stretch>
            <a:fillRect/>
          </a:stretch>
        </p:blipFill>
        <p:spPr>
          <a:xfrm>
            <a:off x="182899" y="1577340"/>
            <a:ext cx="2895389" cy="3566160"/>
          </a:xfrm>
          <a:prstGeom prst="rect">
            <a:avLst/>
          </a:prstGeom>
        </p:spPr>
      </p:pic>
      <p:pic>
        <p:nvPicPr>
          <p:cNvPr id="5" name="Picture 4"/>
          <p:cNvPicPr>
            <a:picLocks noChangeAspect="1"/>
          </p:cNvPicPr>
          <p:nvPr/>
        </p:nvPicPr>
        <p:blipFill>
          <a:blip r:embed="rId4"/>
          <a:stretch>
            <a:fillRect/>
          </a:stretch>
        </p:blipFill>
        <p:spPr>
          <a:xfrm>
            <a:off x="3078288" y="1577340"/>
            <a:ext cx="2377440" cy="3566160"/>
          </a:xfrm>
          <a:prstGeom prst="rect">
            <a:avLst/>
          </a:prstGeom>
        </p:spPr>
      </p:pic>
      <p:sp>
        <p:nvSpPr>
          <p:cNvPr id="6" name="TextBox 5"/>
          <p:cNvSpPr txBox="1"/>
          <p:nvPr/>
        </p:nvSpPr>
        <p:spPr>
          <a:xfrm>
            <a:off x="5973677" y="1744980"/>
            <a:ext cx="3025542" cy="1015663"/>
          </a:xfrm>
          <a:prstGeom prst="rect">
            <a:avLst/>
          </a:prstGeom>
          <a:noFill/>
        </p:spPr>
        <p:txBody>
          <a:bodyPr wrap="square" rtlCol="0">
            <a:spAutoFit/>
          </a:bodyPr>
          <a:lstStyle/>
          <a:p>
            <a:r>
              <a:rPr lang="en-US" sz="2000" dirty="0" smtClean="0"/>
              <a:t>They make decisions based on the facts and the law. </a:t>
            </a:r>
            <a:endParaRPr lang="en-US" sz="2000" dirty="0"/>
          </a:p>
        </p:txBody>
      </p:sp>
    </p:spTree>
    <p:extLst>
      <p:ext uri="{BB962C8B-B14F-4D97-AF65-F5344CB8AC3E}">
        <p14:creationId xmlns:p14="http://schemas.microsoft.com/office/powerpoint/2010/main" val="778685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33500"/>
          </a:xfrm>
          <a:solidFill>
            <a:schemeClr val="accent6"/>
          </a:solidFill>
        </p:spPr>
        <p:txBody>
          <a:bodyPr/>
          <a:lstStyle/>
          <a:p>
            <a:r>
              <a:rPr lang="en-US" dirty="0"/>
              <a:t>What do you think of when you hear or see the word…</a:t>
            </a:r>
          </a:p>
        </p:txBody>
      </p:sp>
      <p:sp>
        <p:nvSpPr>
          <p:cNvPr id="3" name="Content Placeholder 2"/>
          <p:cNvSpPr>
            <a:spLocks noGrp="1"/>
          </p:cNvSpPr>
          <p:nvPr>
            <p:ph idx="1"/>
          </p:nvPr>
        </p:nvSpPr>
        <p:spPr>
          <a:xfrm>
            <a:off x="649121" y="1708547"/>
            <a:ext cx="7886700" cy="1373981"/>
          </a:xfrm>
        </p:spPr>
        <p:txBody>
          <a:bodyPr>
            <a:noAutofit/>
          </a:bodyPr>
          <a:lstStyle/>
          <a:p>
            <a:pPr marL="0" indent="0" algn="ctr">
              <a:buNone/>
            </a:pPr>
            <a:r>
              <a:rPr lang="en-US" sz="8625" b="1" dirty="0"/>
              <a:t>JUDGE</a:t>
            </a:r>
          </a:p>
        </p:txBody>
      </p:sp>
      <p:sp>
        <p:nvSpPr>
          <p:cNvPr id="4" name="Content Placeholder 2"/>
          <p:cNvSpPr txBox="1">
            <a:spLocks/>
          </p:cNvSpPr>
          <p:nvPr/>
        </p:nvSpPr>
        <p:spPr>
          <a:xfrm>
            <a:off x="728201" y="3285700"/>
            <a:ext cx="7886700" cy="137398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7200" b="1" dirty="0"/>
          </a:p>
        </p:txBody>
      </p:sp>
      <p:sp>
        <p:nvSpPr>
          <p:cNvPr id="5" name="Oval Callout 4"/>
          <p:cNvSpPr/>
          <p:nvPr/>
        </p:nvSpPr>
        <p:spPr>
          <a:xfrm>
            <a:off x="2742106" y="3082528"/>
            <a:ext cx="3700732" cy="2060972"/>
          </a:xfrm>
          <a:prstGeom prst="wedgeEllipseCallout">
            <a:avLst>
              <a:gd name="adj1" fmla="val -8373"/>
              <a:gd name="adj2" fmla="val -65088"/>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dirty="0">
                <a:solidFill>
                  <a:schemeClr val="bg1"/>
                </a:solidFill>
                <a:latin typeface="Cooper Black" panose="0208090404030B020404" pitchFamily="18" charset="0"/>
              </a:rPr>
              <a:t>What words or pictures come into your mind? </a:t>
            </a:r>
          </a:p>
        </p:txBody>
      </p:sp>
    </p:spTree>
    <p:extLst>
      <p:ext uri="{BB962C8B-B14F-4D97-AF65-F5344CB8AC3E}">
        <p14:creationId xmlns:p14="http://schemas.microsoft.com/office/powerpoint/2010/main" val="174315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nodePh="1">
                                  <p:stCondLst>
                                    <p:cond delay="0"/>
                                  </p:stCondLst>
                                  <p:endCondLst>
                                    <p:cond evt="begin" delay="0">
                                      <p:tn val="13"/>
                                    </p:cond>
                                  </p:end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369219"/>
          </a:xfrm>
          <a:solidFill>
            <a:schemeClr val="accent6"/>
          </a:solidFill>
        </p:spPr>
        <p:txBody>
          <a:bodyPr/>
          <a:lstStyle/>
          <a:p>
            <a:r>
              <a:rPr lang="en-US" sz="4800" b="1" dirty="0" smtClean="0"/>
              <a:t/>
            </a:r>
            <a:br>
              <a:rPr lang="en-US" sz="4800" b="1" dirty="0" smtClean="0"/>
            </a:br>
            <a:r>
              <a:rPr lang="en-US" sz="4800" b="1" dirty="0" smtClean="0"/>
              <a:t>Rules </a:t>
            </a:r>
            <a:r>
              <a:rPr lang="en-US" sz="4800" b="1" dirty="0"/>
              <a:t>and Laws </a:t>
            </a:r>
            <a:r>
              <a:rPr lang="en-US" sz="2800" b="1" dirty="0"/>
              <a:t/>
            </a:r>
            <a:br>
              <a:rPr lang="en-US" sz="2800" b="1" dirty="0"/>
            </a:br>
            <a:r>
              <a:rPr lang="en-US" sz="2800" b="1" dirty="0"/>
              <a:t/>
            </a:r>
            <a:br>
              <a:rPr lang="en-US" sz="2800" b="1" dirty="0"/>
            </a:br>
            <a:endParaRPr lang="en-US" sz="2800" b="1" dirty="0"/>
          </a:p>
        </p:txBody>
      </p:sp>
      <p:sp>
        <p:nvSpPr>
          <p:cNvPr id="3" name="Content Placeholder 2">
            <a:extLst>
              <a:ext uri="{FF2B5EF4-FFF2-40B4-BE49-F238E27FC236}">
                <a16:creationId xmlns:a16="http://schemas.microsoft.com/office/drawing/2014/main" id="{8CA9D7F6-1B06-4043-A383-AC41236769C4}"/>
              </a:ext>
            </a:extLst>
          </p:cNvPr>
          <p:cNvSpPr>
            <a:spLocks noGrp="1"/>
          </p:cNvSpPr>
          <p:nvPr>
            <p:ph idx="1"/>
          </p:nvPr>
        </p:nvSpPr>
        <p:spPr/>
        <p:txBody>
          <a:bodyPr>
            <a:normAutofit/>
          </a:bodyPr>
          <a:lstStyle/>
          <a:p>
            <a:r>
              <a:rPr lang="en-US" sz="2800" dirty="0" smtClean="0"/>
              <a:t>What are rules? Laws </a:t>
            </a:r>
            <a:r>
              <a:rPr lang="en-US" sz="2800" dirty="0"/>
              <a:t>are a lot like rules. </a:t>
            </a:r>
          </a:p>
          <a:p>
            <a:r>
              <a:rPr lang="en-US" sz="2800" dirty="0"/>
              <a:t>Laws are made by adults in our government to:</a:t>
            </a:r>
          </a:p>
          <a:p>
            <a:pPr lvl="1"/>
            <a:r>
              <a:rPr lang="en-US" sz="2800" dirty="0"/>
              <a:t>Keep us safe;</a:t>
            </a:r>
          </a:p>
          <a:p>
            <a:pPr lvl="1"/>
            <a:r>
              <a:rPr lang="en-US" sz="2800" dirty="0"/>
              <a:t>Create order;</a:t>
            </a:r>
          </a:p>
          <a:p>
            <a:pPr lvl="1"/>
            <a:r>
              <a:rPr lang="en-US" sz="2800" dirty="0"/>
              <a:t>Protect our rights; and </a:t>
            </a:r>
          </a:p>
          <a:p>
            <a:pPr lvl="1"/>
            <a:r>
              <a:rPr lang="en-US" sz="2800" dirty="0"/>
              <a:t>To protect the rights of others. </a:t>
            </a:r>
          </a:p>
          <a:p>
            <a:endParaRPr lang="en-US" sz="2400" dirty="0"/>
          </a:p>
        </p:txBody>
      </p:sp>
    </p:spTree>
    <p:extLst>
      <p:ext uri="{BB962C8B-B14F-4D97-AF65-F5344CB8AC3E}">
        <p14:creationId xmlns:p14="http://schemas.microsoft.com/office/powerpoint/2010/main" val="21797665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369219"/>
          </a:xfrm>
          <a:solidFill>
            <a:schemeClr val="accent6"/>
          </a:solidFill>
        </p:spPr>
        <p:txBody>
          <a:bodyPr/>
          <a:lstStyle/>
          <a:p>
            <a:r>
              <a:rPr lang="en-US" dirty="0"/>
              <a:t>What do judges do?</a:t>
            </a:r>
          </a:p>
        </p:txBody>
      </p:sp>
      <p:sp>
        <p:nvSpPr>
          <p:cNvPr id="3" name="Content Placeholder 2"/>
          <p:cNvSpPr>
            <a:spLocks noGrp="1"/>
          </p:cNvSpPr>
          <p:nvPr>
            <p:ph idx="1"/>
          </p:nvPr>
        </p:nvSpPr>
        <p:spPr/>
        <p:txBody>
          <a:bodyPr/>
          <a:lstStyle/>
          <a:p>
            <a:r>
              <a:rPr lang="en-US" dirty="0"/>
              <a:t> Listen to </a:t>
            </a:r>
            <a:r>
              <a:rPr lang="en-US" dirty="0" smtClean="0"/>
              <a:t>cases </a:t>
            </a:r>
            <a:r>
              <a:rPr lang="en-US" dirty="0"/>
              <a:t>in court and make decisions based on the law </a:t>
            </a:r>
          </a:p>
          <a:p>
            <a:r>
              <a:rPr lang="en-US" dirty="0"/>
              <a:t> Decide if a </a:t>
            </a:r>
            <a:r>
              <a:rPr lang="en-US" dirty="0" smtClean="0"/>
              <a:t>law violates </a:t>
            </a:r>
            <a:r>
              <a:rPr lang="en-US" dirty="0"/>
              <a:t>the Constitution</a:t>
            </a:r>
          </a:p>
          <a:p>
            <a:r>
              <a:rPr lang="en-US" dirty="0"/>
              <a:t> Protect the rights of the people </a:t>
            </a:r>
          </a:p>
        </p:txBody>
      </p:sp>
      <p:sp>
        <p:nvSpPr>
          <p:cNvPr id="4" name="Oval Callout 4"/>
          <p:cNvSpPr/>
          <p:nvPr/>
        </p:nvSpPr>
        <p:spPr>
          <a:xfrm>
            <a:off x="1252105" y="4235616"/>
            <a:ext cx="5814188" cy="960121"/>
          </a:xfrm>
          <a:prstGeom prst="wedgeEllipseCallout">
            <a:avLst>
              <a:gd name="adj1" fmla="val 40146"/>
              <a:gd name="adj2" fmla="val -91379"/>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dirty="0">
                <a:solidFill>
                  <a:schemeClr val="bg1"/>
                </a:solidFill>
                <a:latin typeface="Cooper Black" panose="0208090404030B020404" pitchFamily="18" charset="0"/>
              </a:rPr>
              <a:t>Remember, what is a constitution?</a:t>
            </a:r>
          </a:p>
        </p:txBody>
      </p:sp>
    </p:spTree>
    <p:extLst>
      <p:ext uri="{BB962C8B-B14F-4D97-AF65-F5344CB8AC3E}">
        <p14:creationId xmlns:p14="http://schemas.microsoft.com/office/powerpoint/2010/main" val="218857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trbimg.com/img-51270b1a/turbine/orl-casey-anthonty-cou3020110513050922/620"/>
          <p:cNvPicPr>
            <a:picLocks noChangeAspect="1" noChangeArrowheads="1"/>
          </p:cNvPicPr>
          <p:nvPr/>
        </p:nvPicPr>
        <p:blipFill rotWithShape="1">
          <a:blip r:embed="rId3">
            <a:extLst>
              <a:ext uri="{28A0092B-C50C-407E-A947-70E740481C1C}">
                <a14:useLocalDpi xmlns:a14="http://schemas.microsoft.com/office/drawing/2010/main" val="0"/>
              </a:ext>
            </a:extLst>
          </a:blip>
          <a:srcRect t="15134" b="280"/>
          <a:stretch/>
        </p:blipFill>
        <p:spPr bwMode="auto">
          <a:xfrm>
            <a:off x="1282556" y="1319450"/>
            <a:ext cx="6777990" cy="381262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B7525FB3-94B2-4D31-ACD7-DD55E8325E6A}"/>
              </a:ext>
            </a:extLst>
          </p:cNvPr>
          <p:cNvSpPr>
            <a:spLocks noGrp="1"/>
          </p:cNvSpPr>
          <p:nvPr>
            <p:ph type="title"/>
          </p:nvPr>
        </p:nvSpPr>
        <p:spPr>
          <a:xfrm>
            <a:off x="0" y="0"/>
            <a:ext cx="9143999" cy="1417320"/>
          </a:xfrm>
          <a:solidFill>
            <a:schemeClr val="accent6"/>
          </a:solidFill>
        </p:spPr>
        <p:txBody>
          <a:bodyPr/>
          <a:lstStyle/>
          <a:p>
            <a:r>
              <a:rPr lang="en-US" dirty="0"/>
              <a:t>Where do judges work?</a:t>
            </a:r>
          </a:p>
        </p:txBody>
      </p:sp>
    </p:spTree>
    <p:extLst>
      <p:ext uri="{BB962C8B-B14F-4D97-AF65-F5344CB8AC3E}">
        <p14:creationId xmlns:p14="http://schemas.microsoft.com/office/powerpoint/2010/main" val="5808365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81309-24AD-456B-8A11-9047C3B6BD33}"/>
              </a:ext>
            </a:extLst>
          </p:cNvPr>
          <p:cNvSpPr>
            <a:spLocks noGrp="1"/>
          </p:cNvSpPr>
          <p:nvPr>
            <p:ph type="title"/>
          </p:nvPr>
        </p:nvSpPr>
        <p:spPr>
          <a:xfrm>
            <a:off x="0" y="0"/>
            <a:ext cx="9143999" cy="1421340"/>
          </a:xfrm>
          <a:solidFill>
            <a:schemeClr val="accent6"/>
          </a:solidFill>
        </p:spPr>
        <p:txBody>
          <a:bodyPr/>
          <a:lstStyle/>
          <a:p>
            <a:r>
              <a:rPr lang="en-US" dirty="0"/>
              <a:t>The Florida Supreme </a:t>
            </a:r>
            <a:r>
              <a:rPr lang="en-US" dirty="0" smtClean="0"/>
              <a:t>Court is the highest state court in Florida. </a:t>
            </a:r>
            <a:endParaRPr lang="en-US" dirty="0"/>
          </a:p>
        </p:txBody>
      </p:sp>
      <p:pic>
        <p:nvPicPr>
          <p:cNvPr id="1026" name="Picture 2" descr="Image result for florida supreme courtroom">
            <a:extLst>
              <a:ext uri="{FF2B5EF4-FFF2-40B4-BE49-F238E27FC236}">
                <a16:creationId xmlns:a16="http://schemas.microsoft.com/office/drawing/2014/main" id="{E47BA8B8-F2CE-45EA-A8BE-59FB1A8109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34" b="8222"/>
          <a:stretch/>
        </p:blipFill>
        <p:spPr bwMode="auto">
          <a:xfrm>
            <a:off x="907891" y="1421340"/>
            <a:ext cx="7328218" cy="350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3938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921A-97D8-4644-AB2F-FC457F885711}"/>
              </a:ext>
            </a:extLst>
          </p:cNvPr>
          <p:cNvSpPr>
            <a:spLocks noGrp="1"/>
          </p:cNvSpPr>
          <p:nvPr>
            <p:ph type="title"/>
          </p:nvPr>
        </p:nvSpPr>
        <p:spPr>
          <a:xfrm>
            <a:off x="0" y="-1"/>
            <a:ext cx="9143999" cy="1369219"/>
          </a:xfrm>
          <a:solidFill>
            <a:schemeClr val="accent6"/>
          </a:solidFill>
        </p:spPr>
        <p:txBody>
          <a:bodyPr/>
          <a:lstStyle/>
          <a:p>
            <a:r>
              <a:rPr lang="en-US" dirty="0"/>
              <a:t>Did you know?</a:t>
            </a:r>
          </a:p>
        </p:txBody>
      </p:sp>
      <p:sp>
        <p:nvSpPr>
          <p:cNvPr id="3" name="Content Placeholder 2">
            <a:extLst>
              <a:ext uri="{FF2B5EF4-FFF2-40B4-BE49-F238E27FC236}">
                <a16:creationId xmlns:a16="http://schemas.microsoft.com/office/drawing/2014/main" id="{2DF75A43-D26F-4016-8D91-116E84A23C0B}"/>
              </a:ext>
            </a:extLst>
          </p:cNvPr>
          <p:cNvSpPr>
            <a:spLocks noGrp="1"/>
          </p:cNvSpPr>
          <p:nvPr>
            <p:ph idx="1"/>
          </p:nvPr>
        </p:nvSpPr>
        <p:spPr/>
        <p:txBody>
          <a:bodyPr/>
          <a:lstStyle/>
          <a:p>
            <a:pPr marL="0" indent="0">
              <a:buNone/>
            </a:pPr>
            <a:r>
              <a:rPr lang="en-US" b="1" dirty="0"/>
              <a:t>Judges have to follow rules too!</a:t>
            </a:r>
          </a:p>
          <a:p>
            <a:pPr marL="0" indent="0">
              <a:buNone/>
            </a:pPr>
            <a:endParaRPr lang="en-US" dirty="0"/>
          </a:p>
          <a:p>
            <a:pPr marL="0" indent="0">
              <a:buNone/>
            </a:pPr>
            <a:r>
              <a:rPr lang="en-US" dirty="0"/>
              <a:t>They have a Code of Conduct to provide rules for being a judge in Florida.</a:t>
            </a:r>
          </a:p>
          <a:p>
            <a:pPr marL="0" indent="0">
              <a:buNone/>
            </a:pPr>
            <a:endParaRPr lang="en-US" dirty="0"/>
          </a:p>
          <a:p>
            <a:pPr marL="0" indent="0">
              <a:buNone/>
            </a:pPr>
            <a:r>
              <a:rPr lang="en-US" dirty="0"/>
              <a:t>They can be disciplined if they do not</a:t>
            </a:r>
          </a:p>
          <a:p>
            <a:pPr marL="0" indent="0">
              <a:buNone/>
            </a:pPr>
            <a:r>
              <a:rPr lang="en-US" dirty="0"/>
              <a:t>follow the rules in the Code of Conduct.</a:t>
            </a:r>
          </a:p>
        </p:txBody>
      </p:sp>
    </p:spTree>
    <p:extLst>
      <p:ext uri="{BB962C8B-B14F-4D97-AF65-F5344CB8AC3E}">
        <p14:creationId xmlns:p14="http://schemas.microsoft.com/office/powerpoint/2010/main" val="1723430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97339" cy="1348740"/>
          </a:xfrm>
          <a:solidFill>
            <a:schemeClr val="accent6"/>
          </a:solidFill>
        </p:spPr>
        <p:txBody>
          <a:bodyPr/>
          <a:lstStyle/>
          <a:p>
            <a:r>
              <a:rPr lang="en-US" sz="4050" dirty="0"/>
              <a:t>What qualities do you want to see in a judge?</a:t>
            </a:r>
          </a:p>
        </p:txBody>
      </p:sp>
      <p:pic>
        <p:nvPicPr>
          <p:cNvPr id="10" name="Picture 2" descr="C:\Documents and Settings\flrea\Local Settings\Temporary Internet Files\Content.IE5\L5GRI4K8\MP90034162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3658" y="1483822"/>
            <a:ext cx="2397182" cy="308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370735" y="3124542"/>
            <a:ext cx="3300817" cy="1777363"/>
          </a:xfrm>
          <a:prstGeom prst="rect">
            <a:avLst/>
          </a:prstGeom>
        </p:spPr>
      </p:pic>
      <p:sp>
        <p:nvSpPr>
          <p:cNvPr id="3" name="TextBox 2"/>
          <p:cNvSpPr txBox="1"/>
          <p:nvPr/>
        </p:nvSpPr>
        <p:spPr>
          <a:xfrm>
            <a:off x="199506" y="1483822"/>
            <a:ext cx="6001248" cy="1200329"/>
          </a:xfrm>
          <a:prstGeom prst="rect">
            <a:avLst/>
          </a:prstGeom>
          <a:noFill/>
        </p:spPr>
        <p:txBody>
          <a:bodyPr wrap="square" rtlCol="0">
            <a:spAutoFit/>
          </a:bodyPr>
          <a:lstStyle/>
          <a:p>
            <a:r>
              <a:rPr lang="en-US" sz="2400" b="1" dirty="0"/>
              <a:t>Name some of the qualities and</a:t>
            </a:r>
          </a:p>
          <a:p>
            <a:r>
              <a:rPr lang="en-US" sz="2400" b="1" dirty="0"/>
              <a:t>characteristics you think are</a:t>
            </a:r>
          </a:p>
          <a:p>
            <a:r>
              <a:rPr lang="en-US" sz="2400" b="1" dirty="0"/>
              <a:t>important in a judge.</a:t>
            </a:r>
          </a:p>
        </p:txBody>
      </p:sp>
    </p:spTree>
    <p:extLst>
      <p:ext uri="{BB962C8B-B14F-4D97-AF65-F5344CB8AC3E}">
        <p14:creationId xmlns:p14="http://schemas.microsoft.com/office/powerpoint/2010/main" val="43698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6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fontScale="85000" lnSpcReduction="10000"/>
          </a:bodyPr>
          <a:lstStyle/>
          <a:p>
            <a:r>
              <a:rPr lang="en-US" dirty="0"/>
              <a:t>In a small group, you will be creating a </a:t>
            </a:r>
            <a:r>
              <a:rPr lang="en-US" dirty="0" smtClean="0"/>
              <a:t>poster. Groups will be assigned one of two options. </a:t>
            </a:r>
            <a:endParaRPr lang="en-US" dirty="0"/>
          </a:p>
        </p:txBody>
      </p:sp>
      <p:sp>
        <p:nvSpPr>
          <p:cNvPr id="2" name="Title 1"/>
          <p:cNvSpPr>
            <a:spLocks noGrp="1"/>
          </p:cNvSpPr>
          <p:nvPr>
            <p:ph type="title"/>
          </p:nvPr>
        </p:nvSpPr>
        <p:spPr>
          <a:xfrm>
            <a:off x="0" y="2697480"/>
            <a:ext cx="9144000" cy="2446020"/>
          </a:xfrm>
          <a:solidFill>
            <a:schemeClr val="accent6"/>
          </a:solidFill>
        </p:spPr>
        <p:txBody>
          <a:bodyPr/>
          <a:lstStyle/>
          <a:p>
            <a:r>
              <a:rPr lang="en-US" dirty="0"/>
              <a:t>Justice Wanted</a:t>
            </a:r>
            <a:r>
              <a:rPr lang="en-US" dirty="0" smtClean="0"/>
              <a:t>!</a:t>
            </a:r>
            <a:br>
              <a:rPr lang="en-US" dirty="0" smtClean="0"/>
            </a:br>
            <a:r>
              <a:rPr lang="en-US" dirty="0" smtClean="0"/>
              <a:t>Road Map to Government</a:t>
            </a:r>
            <a:r>
              <a:rPr lang="en-US" dirty="0"/>
              <a:t/>
            </a:r>
            <a:br>
              <a:rPr lang="en-US" dirty="0"/>
            </a:br>
            <a:endParaRPr lang="en-US" dirty="0"/>
          </a:p>
        </p:txBody>
      </p:sp>
    </p:spTree>
    <p:extLst>
      <p:ext uri="{BB962C8B-B14F-4D97-AF65-F5344CB8AC3E}">
        <p14:creationId xmlns:p14="http://schemas.microsoft.com/office/powerpoint/2010/main" val="2130568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1600"/>
          </a:xfrm>
          <a:solidFill>
            <a:schemeClr val="accent6"/>
          </a:solidFill>
        </p:spPr>
        <p:txBody>
          <a:bodyPr/>
          <a:lstStyle/>
          <a:p>
            <a:r>
              <a:rPr lang="en-US" dirty="0"/>
              <a:t>Justice Wanted!</a:t>
            </a:r>
            <a:br>
              <a:rPr lang="en-US" dirty="0"/>
            </a:br>
            <a:r>
              <a:rPr lang="en-US" dirty="0"/>
              <a:t>Your poster should include:</a:t>
            </a:r>
          </a:p>
        </p:txBody>
      </p:sp>
      <p:sp>
        <p:nvSpPr>
          <p:cNvPr id="3" name="Content Placeholder 2"/>
          <p:cNvSpPr>
            <a:spLocks noGrp="1"/>
          </p:cNvSpPr>
          <p:nvPr>
            <p:ph idx="1"/>
          </p:nvPr>
        </p:nvSpPr>
        <p:spPr>
          <a:xfrm>
            <a:off x="213719" y="1428525"/>
            <a:ext cx="8011724" cy="3263504"/>
          </a:xfrm>
        </p:spPr>
        <p:txBody>
          <a:bodyPr>
            <a:normAutofit/>
          </a:bodyPr>
          <a:lstStyle/>
          <a:p>
            <a:r>
              <a:rPr lang="en-US" dirty="0" smtClean="0"/>
              <a:t>If your group is assigned the Justice </a:t>
            </a:r>
            <a:r>
              <a:rPr lang="en-US" dirty="0" smtClean="0"/>
              <a:t>Wanted Poster, you should include the following in your illustration.</a:t>
            </a:r>
          </a:p>
          <a:p>
            <a:r>
              <a:rPr lang="en-US" dirty="0" smtClean="0"/>
              <a:t>Draw </a:t>
            </a:r>
            <a:r>
              <a:rPr lang="en-US" dirty="0"/>
              <a:t>a </a:t>
            </a:r>
            <a:r>
              <a:rPr lang="en-US" dirty="0" smtClean="0"/>
              <a:t>symbol or symbols </a:t>
            </a:r>
            <a:r>
              <a:rPr lang="en-US" dirty="0"/>
              <a:t>to represent </a:t>
            </a:r>
            <a:r>
              <a:rPr lang="en-US" dirty="0" smtClean="0"/>
              <a:t>justice. </a:t>
            </a:r>
            <a:endParaRPr lang="en-US" dirty="0"/>
          </a:p>
          <a:p>
            <a:r>
              <a:rPr lang="en-US" dirty="0" smtClean="0"/>
              <a:t>W</a:t>
            </a:r>
            <a:r>
              <a:rPr lang="en-US" dirty="0" smtClean="0"/>
              <a:t>hy is the </a:t>
            </a:r>
            <a:r>
              <a:rPr lang="en-US" dirty="0"/>
              <a:t>judicial </a:t>
            </a:r>
            <a:r>
              <a:rPr lang="en-US" dirty="0" smtClean="0"/>
              <a:t>branch important</a:t>
            </a:r>
            <a:r>
              <a:rPr lang="en-US" dirty="0"/>
              <a:t>? </a:t>
            </a:r>
          </a:p>
          <a:p>
            <a:r>
              <a:rPr lang="en-US" dirty="0" smtClean="0"/>
              <a:t>Describe the role of the judge. </a:t>
            </a:r>
            <a:endParaRPr lang="en-US" dirty="0"/>
          </a:p>
          <a:p>
            <a:r>
              <a:rPr lang="en-US" dirty="0"/>
              <a:t>What qualities should a judge have? </a:t>
            </a:r>
            <a:endParaRPr lang="en-US" dirty="0" smtClean="0"/>
          </a:p>
          <a:p>
            <a:endParaRPr lang="en-US" dirty="0"/>
          </a:p>
          <a:p>
            <a:endParaRPr lang="en-US" dirty="0"/>
          </a:p>
        </p:txBody>
      </p:sp>
    </p:spTree>
    <p:extLst>
      <p:ext uri="{BB962C8B-B14F-4D97-AF65-F5344CB8AC3E}">
        <p14:creationId xmlns:p14="http://schemas.microsoft.com/office/powerpoint/2010/main" val="37856110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1600"/>
          </a:xfrm>
          <a:solidFill>
            <a:schemeClr val="accent6"/>
          </a:solidFill>
        </p:spPr>
        <p:txBody>
          <a:bodyPr/>
          <a:lstStyle/>
          <a:p>
            <a:r>
              <a:rPr lang="en-US" dirty="0" smtClean="0"/>
              <a:t>Road Map to Government</a:t>
            </a:r>
            <a:endParaRPr lang="en-US" dirty="0"/>
          </a:p>
        </p:txBody>
      </p:sp>
      <p:sp>
        <p:nvSpPr>
          <p:cNvPr id="3" name="Content Placeholder 2"/>
          <p:cNvSpPr>
            <a:spLocks noGrp="1"/>
          </p:cNvSpPr>
          <p:nvPr>
            <p:ph idx="1"/>
          </p:nvPr>
        </p:nvSpPr>
        <p:spPr>
          <a:xfrm>
            <a:off x="274320" y="1643539"/>
            <a:ext cx="7886700" cy="3263504"/>
          </a:xfrm>
        </p:spPr>
        <p:txBody>
          <a:bodyPr>
            <a:normAutofit/>
          </a:bodyPr>
          <a:lstStyle/>
          <a:p>
            <a:pPr marL="0" indent="0">
              <a:buNone/>
            </a:pPr>
            <a:r>
              <a:rPr lang="en-US" sz="2800" dirty="0" smtClean="0"/>
              <a:t>If you are assigned the Road Map to Government poster, please include the following.</a:t>
            </a:r>
          </a:p>
          <a:p>
            <a:r>
              <a:rPr lang="en-US" sz="2800" dirty="0" smtClean="0"/>
              <a:t>Create a visual of the three branches of government .</a:t>
            </a:r>
          </a:p>
          <a:p>
            <a:r>
              <a:rPr lang="en-US" sz="2800" dirty="0" smtClean="0"/>
              <a:t>Show the role of each branch.</a:t>
            </a:r>
          </a:p>
          <a:p>
            <a:r>
              <a:rPr lang="en-US" sz="2800" dirty="0" smtClean="0"/>
              <a:t>Highlight the Constitution as the Supreme law of the land.  </a:t>
            </a:r>
            <a:endParaRPr lang="en-US" sz="2800" dirty="0"/>
          </a:p>
        </p:txBody>
      </p:sp>
    </p:spTree>
    <p:extLst>
      <p:ext uri="{BB962C8B-B14F-4D97-AF65-F5344CB8AC3E}">
        <p14:creationId xmlns:p14="http://schemas.microsoft.com/office/powerpoint/2010/main" val="7805362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369219"/>
          </a:xfrm>
          <a:solidFill>
            <a:schemeClr val="accent6"/>
          </a:solidFill>
        </p:spPr>
        <p:txBody>
          <a:bodyPr/>
          <a:lstStyle/>
          <a:p>
            <a:r>
              <a:rPr lang="en-US" dirty="0"/>
              <a:t>Picture yourself?</a:t>
            </a:r>
          </a:p>
        </p:txBody>
      </p:sp>
      <p:sp>
        <p:nvSpPr>
          <p:cNvPr id="3" name="Content Placeholder 2"/>
          <p:cNvSpPr>
            <a:spLocks noGrp="1"/>
          </p:cNvSpPr>
          <p:nvPr>
            <p:ph idx="1"/>
          </p:nvPr>
        </p:nvSpPr>
        <p:spPr/>
        <p:txBody>
          <a:bodyPr>
            <a:normAutofit/>
          </a:bodyPr>
          <a:lstStyle/>
          <a:p>
            <a:pPr marL="0" indent="0">
              <a:buNone/>
            </a:pPr>
            <a:endParaRPr lang="en-US" dirty="0"/>
          </a:p>
          <a:p>
            <a:r>
              <a:rPr lang="en-US" dirty="0"/>
              <a:t>How do you picture yourself when you grow up</a:t>
            </a:r>
            <a:r>
              <a:rPr lang="en-US"/>
              <a:t>? </a:t>
            </a:r>
            <a:endParaRPr lang="en-US" dirty="0"/>
          </a:p>
          <a:p>
            <a:r>
              <a:rPr lang="en-US" dirty="0"/>
              <a:t> What are you interested in doing?  What are some of your best subjects or skills</a:t>
            </a:r>
            <a:r>
              <a:rPr lang="en-US" dirty="0" smtClean="0"/>
              <a:t>?</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4087205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6173-061E-44E9-A388-6DC2EFBCFCCD}"/>
              </a:ext>
            </a:extLst>
          </p:cNvPr>
          <p:cNvSpPr>
            <a:spLocks noGrp="1"/>
          </p:cNvSpPr>
          <p:nvPr>
            <p:ph type="title"/>
          </p:nvPr>
        </p:nvSpPr>
        <p:spPr>
          <a:xfrm>
            <a:off x="20" y="3616866"/>
            <a:ext cx="8192729" cy="988232"/>
          </a:xfrm>
          <a:noFill/>
        </p:spPr>
        <p:txBody>
          <a:bodyPr vert="horz" lIns="91440" tIns="45720" rIns="91440" bIns="45720" rtlCol="0" anchor="b">
            <a:normAutofit fontScale="90000"/>
          </a:bodyPr>
          <a:lstStyle/>
          <a:p>
            <a:pPr algn="l" defTabSz="914400"/>
            <a:r>
              <a:rPr lang="en-US" sz="4900" kern="1200" dirty="0">
                <a:solidFill>
                  <a:schemeClr val="tx1"/>
                </a:solidFill>
                <a:latin typeface="+mj-lt"/>
                <a:ea typeface="+mj-ea"/>
                <a:cs typeface="+mj-cs"/>
              </a:rPr>
              <a:t>What laws </a:t>
            </a:r>
            <a:r>
              <a:rPr lang="en-US" sz="4900" kern="1200" dirty="0" smtClean="0">
                <a:solidFill>
                  <a:schemeClr val="tx1"/>
                </a:solidFill>
                <a:latin typeface="+mj-lt"/>
                <a:ea typeface="+mj-ea"/>
                <a:cs typeface="+mj-cs"/>
              </a:rPr>
              <a:t>or rules are </a:t>
            </a:r>
            <a:r>
              <a:rPr lang="en-US" sz="4900" kern="1200" dirty="0">
                <a:solidFill>
                  <a:schemeClr val="tx1"/>
                </a:solidFill>
                <a:latin typeface="+mj-lt"/>
                <a:ea typeface="+mj-ea"/>
                <a:cs typeface="+mj-cs"/>
              </a:rPr>
              <a:t>shown in these pictures</a:t>
            </a:r>
            <a:r>
              <a:rPr lang="en-US" sz="3900" kern="1200" dirty="0">
                <a:solidFill>
                  <a:schemeClr val="tx1"/>
                </a:solidFill>
                <a:latin typeface="+mj-lt"/>
                <a:ea typeface="+mj-ea"/>
                <a:cs typeface="+mj-cs"/>
              </a:rPr>
              <a:t>? </a:t>
            </a:r>
          </a:p>
        </p:txBody>
      </p:sp>
      <p:pic>
        <p:nvPicPr>
          <p:cNvPr id="3" name="Picture 2"/>
          <p:cNvPicPr>
            <a:picLocks noChangeAspect="1"/>
          </p:cNvPicPr>
          <p:nvPr/>
        </p:nvPicPr>
        <p:blipFill rotWithShape="1">
          <a:blip r:embed="rId3"/>
          <a:srcRect l="-394" t="-2708" r="2451" b="14825"/>
          <a:stretch/>
        </p:blipFill>
        <p:spPr>
          <a:xfrm>
            <a:off x="-2571" y="-775119"/>
            <a:ext cx="3045001" cy="3957230"/>
          </a:xfrm>
          <a:prstGeom prst="rect">
            <a:avLst/>
          </a:prstGeom>
        </p:spPr>
      </p:pic>
      <p:pic>
        <p:nvPicPr>
          <p:cNvPr id="9" name="Picture 8"/>
          <p:cNvPicPr>
            <a:picLocks noChangeAspect="1"/>
          </p:cNvPicPr>
          <p:nvPr/>
        </p:nvPicPr>
        <p:blipFill rotWithShape="1">
          <a:blip r:embed="rId4"/>
          <a:srcRect l="477" t="-19444" r="-477" b="19444"/>
          <a:stretch/>
        </p:blipFill>
        <p:spPr>
          <a:xfrm>
            <a:off x="3042429" y="-1755649"/>
            <a:ext cx="3200400" cy="4944615"/>
          </a:xfrm>
          <a:prstGeom prst="rect">
            <a:avLst/>
          </a:prstGeom>
        </p:spPr>
      </p:pic>
      <p:pic>
        <p:nvPicPr>
          <p:cNvPr id="10" name="Picture 9"/>
          <p:cNvPicPr>
            <a:picLocks noChangeAspect="1"/>
          </p:cNvPicPr>
          <p:nvPr/>
        </p:nvPicPr>
        <p:blipFill>
          <a:blip r:embed="rId5"/>
          <a:stretch>
            <a:fillRect/>
          </a:stretch>
        </p:blipFill>
        <p:spPr>
          <a:xfrm>
            <a:off x="6242828" y="-775119"/>
            <a:ext cx="2901171" cy="3981068"/>
          </a:xfrm>
          <a:prstGeom prst="rect">
            <a:avLst/>
          </a:prstGeom>
        </p:spPr>
      </p:pic>
    </p:spTree>
    <p:extLst>
      <p:ext uri="{BB962C8B-B14F-4D97-AF65-F5344CB8AC3E}">
        <p14:creationId xmlns:p14="http://schemas.microsoft.com/office/powerpoint/2010/main" val="1756187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9F8F36-B4AE-4096-97C3-58DF13290B81}"/>
              </a:ext>
            </a:extLst>
          </p:cNvPr>
          <p:cNvSpPr>
            <a:spLocks noGrp="1"/>
          </p:cNvSpPr>
          <p:nvPr>
            <p:ph type="body" idx="1"/>
          </p:nvPr>
        </p:nvSpPr>
        <p:spPr/>
        <p:txBody>
          <a:bodyPr/>
          <a:lstStyle/>
          <a:p>
            <a:r>
              <a:rPr lang="en-US" dirty="0" smtClean="0"/>
              <a:t>What would life be like without rules or laws?</a:t>
            </a:r>
            <a:endParaRPr lang="en-US" dirty="0"/>
          </a:p>
        </p:txBody>
      </p:sp>
      <p:sp>
        <p:nvSpPr>
          <p:cNvPr id="3" name="Title 2">
            <a:extLst>
              <a:ext uri="{FF2B5EF4-FFF2-40B4-BE49-F238E27FC236}">
                <a16:creationId xmlns:a16="http://schemas.microsoft.com/office/drawing/2014/main" id="{0F336536-1AA8-4258-9533-DB7B63B75B9B}"/>
              </a:ext>
            </a:extLst>
          </p:cNvPr>
          <p:cNvSpPr>
            <a:spLocks noGrp="1"/>
          </p:cNvSpPr>
          <p:nvPr>
            <p:ph type="title"/>
          </p:nvPr>
        </p:nvSpPr>
        <p:spPr>
          <a:xfrm>
            <a:off x="0" y="2674620"/>
            <a:ext cx="9144000" cy="2468880"/>
          </a:xfrm>
          <a:solidFill>
            <a:schemeClr val="accent6"/>
          </a:solidFill>
        </p:spPr>
        <p:txBody>
          <a:bodyPr/>
          <a:lstStyle/>
          <a:p>
            <a:r>
              <a:rPr lang="en-US" dirty="0" smtClean="0"/>
              <a:t>What may happen </a:t>
            </a:r>
            <a:r>
              <a:rPr lang="en-US" dirty="0"/>
              <a:t>if we didn’t have any rules or laws? </a:t>
            </a:r>
          </a:p>
        </p:txBody>
      </p:sp>
    </p:spTree>
    <p:extLst>
      <p:ext uri="{BB962C8B-B14F-4D97-AF65-F5344CB8AC3E}">
        <p14:creationId xmlns:p14="http://schemas.microsoft.com/office/powerpoint/2010/main" val="14178270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2D15B2-4383-4DFE-8B76-06A1D78A3451}"/>
              </a:ext>
            </a:extLst>
          </p:cNvPr>
          <p:cNvSpPr>
            <a:spLocks noGrp="1"/>
          </p:cNvSpPr>
          <p:nvPr>
            <p:ph type="body" idx="1"/>
          </p:nvPr>
        </p:nvSpPr>
        <p:spPr/>
        <p:txBody>
          <a:bodyPr/>
          <a:lstStyle/>
          <a:p>
            <a:r>
              <a:rPr lang="en-US" dirty="0"/>
              <a:t> </a:t>
            </a:r>
          </a:p>
        </p:txBody>
      </p:sp>
      <p:sp>
        <p:nvSpPr>
          <p:cNvPr id="2" name="Title 1">
            <a:extLst>
              <a:ext uri="{FF2B5EF4-FFF2-40B4-BE49-F238E27FC236}">
                <a16:creationId xmlns:a16="http://schemas.microsoft.com/office/drawing/2014/main" id="{EB516BA7-0926-47E4-838C-21969314B1B6}"/>
              </a:ext>
            </a:extLst>
          </p:cNvPr>
          <p:cNvSpPr>
            <a:spLocks noGrp="1"/>
          </p:cNvSpPr>
          <p:nvPr>
            <p:ph type="title"/>
          </p:nvPr>
        </p:nvSpPr>
        <p:spPr>
          <a:xfrm>
            <a:off x="0" y="2682240"/>
            <a:ext cx="9144000" cy="2461260"/>
          </a:xfrm>
          <a:solidFill>
            <a:schemeClr val="accent6"/>
          </a:solidFill>
        </p:spPr>
        <p:txBody>
          <a:bodyPr/>
          <a:lstStyle/>
          <a:p>
            <a:r>
              <a:rPr lang="en-US" dirty="0"/>
              <a:t>What is the </a:t>
            </a:r>
            <a:r>
              <a:rPr lang="en-US" dirty="0" smtClean="0"/>
              <a:t>highest </a:t>
            </a:r>
            <a:r>
              <a:rPr lang="en-US" dirty="0"/>
              <a:t>law </a:t>
            </a:r>
            <a:r>
              <a:rPr lang="en-US" dirty="0" smtClean="0"/>
              <a:t>in our country?</a:t>
            </a:r>
            <a:endParaRPr lang="en-US" dirty="0"/>
          </a:p>
        </p:txBody>
      </p:sp>
    </p:spTree>
    <p:extLst>
      <p:ext uri="{BB962C8B-B14F-4D97-AF65-F5344CB8AC3E}">
        <p14:creationId xmlns:p14="http://schemas.microsoft.com/office/powerpoint/2010/main" val="33330813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BB482-2E4D-4937-9B02-99DD2C4F787B}"/>
              </a:ext>
            </a:extLst>
          </p:cNvPr>
          <p:cNvSpPr>
            <a:spLocks noGrp="1"/>
          </p:cNvSpPr>
          <p:nvPr>
            <p:ph type="title"/>
          </p:nvPr>
        </p:nvSpPr>
        <p:spPr>
          <a:xfrm>
            <a:off x="0" y="-1"/>
            <a:ext cx="9143999" cy="1428087"/>
          </a:xfrm>
          <a:solidFill>
            <a:schemeClr val="accent6"/>
          </a:solidFill>
        </p:spPr>
        <p:txBody>
          <a:bodyPr/>
          <a:lstStyle/>
          <a:p>
            <a:r>
              <a:rPr lang="en-US" dirty="0" smtClean="0"/>
              <a:t>The U.S. Constitution</a:t>
            </a:r>
            <a:endParaRPr lang="en-US" dirty="0"/>
          </a:p>
        </p:txBody>
      </p:sp>
      <p:sp>
        <p:nvSpPr>
          <p:cNvPr id="3" name="Text Placeholder 2">
            <a:extLst>
              <a:ext uri="{FF2B5EF4-FFF2-40B4-BE49-F238E27FC236}">
                <a16:creationId xmlns:a16="http://schemas.microsoft.com/office/drawing/2014/main" id="{7CA1F257-26AD-45E1-A937-A94BC5361296}"/>
              </a:ext>
            </a:extLst>
          </p:cNvPr>
          <p:cNvSpPr>
            <a:spLocks noGrp="1"/>
          </p:cNvSpPr>
          <p:nvPr>
            <p:ph idx="1"/>
          </p:nvPr>
        </p:nvSpPr>
        <p:spPr>
          <a:xfrm>
            <a:off x="97022" y="1428087"/>
            <a:ext cx="6378206" cy="3388462"/>
          </a:xfrm>
          <a:solidFill>
            <a:schemeClr val="bg2">
              <a:alpha val="93000"/>
            </a:schemeClr>
          </a:solidFill>
        </p:spPr>
        <p:txBody>
          <a:bodyPr>
            <a:normAutofit/>
          </a:bodyPr>
          <a:lstStyle/>
          <a:p>
            <a:r>
              <a:rPr lang="en-US" dirty="0"/>
              <a:t>A constitution is like a </a:t>
            </a:r>
            <a:r>
              <a:rPr lang="en-US" b="1" dirty="0"/>
              <a:t>rule book </a:t>
            </a:r>
            <a:r>
              <a:rPr lang="en-US" dirty="0"/>
              <a:t>for </a:t>
            </a:r>
            <a:r>
              <a:rPr lang="en-US" b="1" dirty="0" smtClean="0"/>
              <a:t>government.</a:t>
            </a:r>
            <a:endParaRPr lang="en-US" b="1" dirty="0"/>
          </a:p>
          <a:p>
            <a:pPr marL="342900" lvl="4" indent="-342900">
              <a:buFont typeface="Arial" panose="020B0604020202020204" pitchFamily="34" charset="0"/>
              <a:buChar char="•"/>
            </a:pPr>
            <a:r>
              <a:rPr lang="en-US" sz="2000" dirty="0"/>
              <a:t>It sets up the structure of government</a:t>
            </a:r>
          </a:p>
          <a:p>
            <a:pPr marL="342900" lvl="4" indent="-342900">
              <a:buFont typeface="Arial" panose="020B0604020202020204" pitchFamily="34" charset="0"/>
              <a:buChar char="•"/>
            </a:pPr>
            <a:r>
              <a:rPr lang="en-US" sz="2000" dirty="0"/>
              <a:t>It limits the power of government</a:t>
            </a:r>
          </a:p>
          <a:p>
            <a:pPr marL="342900" lvl="4" indent="-342900">
              <a:buFont typeface="Arial" panose="020B0604020202020204" pitchFamily="34" charset="0"/>
              <a:buChar char="•"/>
            </a:pPr>
            <a:r>
              <a:rPr lang="en-US" sz="2000" dirty="0"/>
              <a:t>And it lists some of the rights of the </a:t>
            </a:r>
            <a:r>
              <a:rPr lang="en-US" sz="2000" dirty="0" smtClean="0"/>
              <a:t>people</a:t>
            </a:r>
          </a:p>
          <a:p>
            <a:pPr marL="342900" lvl="4" indent="-342900">
              <a:buFont typeface="Arial" panose="020B0604020202020204" pitchFamily="34" charset="0"/>
              <a:buChar char="•"/>
            </a:pPr>
            <a:endParaRPr lang="en-US" sz="2000" dirty="0"/>
          </a:p>
          <a:p>
            <a:pPr marL="342900" lvl="4" indent="-342900">
              <a:buFont typeface="Arial" panose="020B0604020202020204" pitchFamily="34" charset="0"/>
              <a:buChar char="•"/>
            </a:pPr>
            <a:r>
              <a:rPr lang="en-US" sz="3200" dirty="0" smtClean="0"/>
              <a:t>The United States Constitution is the highest law in our country</a:t>
            </a:r>
            <a:r>
              <a:rPr lang="en-US" sz="2000" dirty="0" smtClean="0"/>
              <a:t>. </a:t>
            </a:r>
            <a:endParaRPr lang="en-US" dirty="0"/>
          </a:p>
          <a:p>
            <a:endParaRPr lang="en-US" dirty="0"/>
          </a:p>
        </p:txBody>
      </p:sp>
      <p:pic>
        <p:nvPicPr>
          <p:cNvPr id="4" name="Picture 2" descr="Image result for U.s. constitution archives">
            <a:extLst>
              <a:ext uri="{FF2B5EF4-FFF2-40B4-BE49-F238E27FC236}">
                <a16:creationId xmlns:a16="http://schemas.microsoft.com/office/drawing/2014/main" id="{A0BA53E9-74C9-4DDE-9409-D40380A64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468" y="2449319"/>
            <a:ext cx="2213531" cy="267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737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FEA7-B59D-4B71-810A-561DAEBFFC06}"/>
              </a:ext>
            </a:extLst>
          </p:cNvPr>
          <p:cNvSpPr>
            <a:spLocks noGrp="1"/>
          </p:cNvSpPr>
          <p:nvPr>
            <p:ph type="title"/>
          </p:nvPr>
        </p:nvSpPr>
        <p:spPr>
          <a:xfrm>
            <a:off x="0" y="-1"/>
            <a:ext cx="9143999" cy="1391341"/>
          </a:xfrm>
          <a:solidFill>
            <a:schemeClr val="accent6"/>
          </a:solidFill>
        </p:spPr>
        <p:txBody>
          <a:bodyPr/>
          <a:lstStyle/>
          <a:p>
            <a:r>
              <a:rPr lang="en-US" dirty="0"/>
              <a:t>What does our government look like? </a:t>
            </a:r>
          </a:p>
        </p:txBody>
      </p:sp>
      <p:sp>
        <p:nvSpPr>
          <p:cNvPr id="5" name="Content Placeholder 4">
            <a:extLst>
              <a:ext uri="{FF2B5EF4-FFF2-40B4-BE49-F238E27FC236}">
                <a16:creationId xmlns:a16="http://schemas.microsoft.com/office/drawing/2014/main" id="{DCA5555D-3980-4E4B-AEC8-D84651426E38}"/>
              </a:ext>
            </a:extLst>
          </p:cNvPr>
          <p:cNvSpPr>
            <a:spLocks noGrp="1"/>
          </p:cNvSpPr>
          <p:nvPr>
            <p:ph idx="1"/>
          </p:nvPr>
        </p:nvSpPr>
        <p:spPr>
          <a:xfrm>
            <a:off x="153015" y="1391341"/>
            <a:ext cx="8729728" cy="937232"/>
          </a:xfrm>
        </p:spPr>
        <p:txBody>
          <a:bodyPr>
            <a:normAutofit fontScale="85000" lnSpcReduction="20000"/>
          </a:bodyPr>
          <a:lstStyle/>
          <a:p>
            <a:pPr marL="0" indent="0">
              <a:buNone/>
            </a:pPr>
            <a:endParaRPr lang="en-US" dirty="0" smtClean="0"/>
          </a:p>
          <a:p>
            <a:pPr marL="0" indent="0">
              <a:buNone/>
            </a:pPr>
            <a:r>
              <a:rPr lang="en-US" dirty="0" smtClean="0"/>
              <a:t>The Constitution provides the structure for our government. The government </a:t>
            </a:r>
            <a:r>
              <a:rPr lang="en-US" dirty="0"/>
              <a:t>has 3 </a:t>
            </a:r>
            <a:r>
              <a:rPr lang="en-US" dirty="0" smtClean="0"/>
              <a:t>equal parts</a:t>
            </a:r>
            <a:r>
              <a:rPr lang="en-US" dirty="0"/>
              <a:t>/ </a:t>
            </a:r>
            <a:r>
              <a:rPr lang="en-US" dirty="0" smtClean="0"/>
              <a:t>branches. </a:t>
            </a:r>
            <a:endParaRPr lang="en-US" dirty="0"/>
          </a:p>
        </p:txBody>
      </p:sp>
      <p:grpSp>
        <p:nvGrpSpPr>
          <p:cNvPr id="11" name="Group 10">
            <a:extLst>
              <a:ext uri="{FF2B5EF4-FFF2-40B4-BE49-F238E27FC236}">
                <a16:creationId xmlns:a16="http://schemas.microsoft.com/office/drawing/2014/main" id="{C1415488-AF84-4041-B74E-F6D869385760}"/>
              </a:ext>
            </a:extLst>
          </p:cNvPr>
          <p:cNvGrpSpPr/>
          <p:nvPr/>
        </p:nvGrpSpPr>
        <p:grpSpPr>
          <a:xfrm>
            <a:off x="179260" y="2473563"/>
            <a:ext cx="2145890" cy="2532856"/>
            <a:chOff x="150932" y="3298297"/>
            <a:chExt cx="2861187" cy="3377141"/>
          </a:xfrm>
        </p:grpSpPr>
        <p:sp>
          <p:nvSpPr>
            <p:cNvPr id="6" name="TextBox 5">
              <a:extLst>
                <a:ext uri="{FF2B5EF4-FFF2-40B4-BE49-F238E27FC236}">
                  <a16:creationId xmlns:a16="http://schemas.microsoft.com/office/drawing/2014/main" id="{89048BD7-67C8-4428-88BD-8F0045A52390}"/>
                </a:ext>
              </a:extLst>
            </p:cNvPr>
            <p:cNvSpPr txBox="1"/>
            <p:nvPr/>
          </p:nvSpPr>
          <p:spPr>
            <a:xfrm>
              <a:off x="301277" y="3298297"/>
              <a:ext cx="2560494" cy="1518364"/>
            </a:xfrm>
            <a:prstGeom prst="rect">
              <a:avLst/>
            </a:prstGeom>
            <a:noFill/>
          </p:spPr>
          <p:txBody>
            <a:bodyPr wrap="square" rtlCol="0">
              <a:spAutoFit/>
            </a:bodyPr>
            <a:lstStyle/>
            <a:p>
              <a:pPr algn="ctr" defTabSz="685800"/>
              <a:r>
                <a:rPr lang="en-US" sz="1800" b="1" kern="1200" dirty="0">
                  <a:solidFill>
                    <a:prstClr val="black"/>
                  </a:solidFill>
                  <a:latin typeface="Cambria" panose="02040503050406030204" pitchFamily="18" charset="0"/>
                  <a:ea typeface="+mn-ea"/>
                  <a:cs typeface="+mn-cs"/>
                </a:rPr>
                <a:t>Legislative Branch </a:t>
              </a:r>
            </a:p>
            <a:p>
              <a:pPr algn="ctr" defTabSz="685800"/>
              <a:endParaRPr lang="en-US" sz="1800" kern="1200" dirty="0">
                <a:solidFill>
                  <a:prstClr val="black"/>
                </a:solidFill>
                <a:latin typeface="Cambria" panose="02040503050406030204" pitchFamily="18" charset="0"/>
                <a:ea typeface="+mn-ea"/>
                <a:cs typeface="+mn-cs"/>
              </a:endParaRPr>
            </a:p>
            <a:p>
              <a:pPr algn="ctr" defTabSz="685800"/>
              <a:r>
                <a:rPr lang="en-US" b="1" kern="1200" dirty="0">
                  <a:solidFill>
                    <a:prstClr val="black"/>
                  </a:solidFill>
                  <a:latin typeface="Cambria" panose="02040503050406030204" pitchFamily="18" charset="0"/>
                  <a:ea typeface="+mn-ea"/>
                  <a:cs typeface="+mn-cs"/>
                </a:rPr>
                <a:t>Makes the laws </a:t>
              </a:r>
            </a:p>
          </p:txBody>
        </p:sp>
        <p:pic>
          <p:nvPicPr>
            <p:cNvPr id="9" name="Picture 8">
              <a:extLst>
                <a:ext uri="{FF2B5EF4-FFF2-40B4-BE49-F238E27FC236}">
                  <a16:creationId xmlns:a16="http://schemas.microsoft.com/office/drawing/2014/main" id="{4817F0E3-7AAB-440A-98AD-F10CE067DD46}"/>
                </a:ext>
              </a:extLst>
            </p:cNvPr>
            <p:cNvPicPr>
              <a:picLocks noChangeAspect="1"/>
            </p:cNvPicPr>
            <p:nvPr/>
          </p:nvPicPr>
          <p:blipFill rotWithShape="1">
            <a:blip r:embed="rId3"/>
            <a:srcRect l="11824" t="9439" r="9742" b="27112"/>
            <a:stretch/>
          </p:blipFill>
          <p:spPr>
            <a:xfrm>
              <a:off x="150932" y="5214954"/>
              <a:ext cx="2861187" cy="1460484"/>
            </a:xfrm>
            <a:prstGeom prst="rect">
              <a:avLst/>
            </a:prstGeom>
          </p:spPr>
        </p:pic>
      </p:grpSp>
      <p:grpSp>
        <p:nvGrpSpPr>
          <p:cNvPr id="12" name="Group 11">
            <a:extLst>
              <a:ext uri="{FF2B5EF4-FFF2-40B4-BE49-F238E27FC236}">
                <a16:creationId xmlns:a16="http://schemas.microsoft.com/office/drawing/2014/main" id="{8BAC0AFD-E1DD-407C-BAC7-12BD9F8B89C3}"/>
              </a:ext>
            </a:extLst>
          </p:cNvPr>
          <p:cNvGrpSpPr/>
          <p:nvPr/>
        </p:nvGrpSpPr>
        <p:grpSpPr>
          <a:xfrm>
            <a:off x="2481417" y="2473563"/>
            <a:ext cx="2228818" cy="2533014"/>
            <a:chOff x="3308555" y="3298084"/>
            <a:chExt cx="2971757" cy="3377352"/>
          </a:xfrm>
        </p:grpSpPr>
        <p:sp>
          <p:nvSpPr>
            <p:cNvPr id="7" name="TextBox 6">
              <a:extLst>
                <a:ext uri="{FF2B5EF4-FFF2-40B4-BE49-F238E27FC236}">
                  <a16:creationId xmlns:a16="http://schemas.microsoft.com/office/drawing/2014/main" id="{AFF34FA0-B024-41FC-A617-FB8FE538517C}"/>
                </a:ext>
              </a:extLst>
            </p:cNvPr>
            <p:cNvSpPr txBox="1"/>
            <p:nvPr/>
          </p:nvSpPr>
          <p:spPr>
            <a:xfrm>
              <a:off x="3683388" y="3298084"/>
              <a:ext cx="2222090" cy="1723549"/>
            </a:xfrm>
            <a:prstGeom prst="rect">
              <a:avLst/>
            </a:prstGeom>
            <a:noFill/>
          </p:spPr>
          <p:txBody>
            <a:bodyPr wrap="square" rtlCol="0">
              <a:spAutoFit/>
            </a:bodyPr>
            <a:lstStyle/>
            <a:p>
              <a:pPr algn="ctr" defTabSz="685800"/>
              <a:r>
                <a:rPr lang="en-US" sz="1800" b="1" kern="1200" dirty="0">
                  <a:solidFill>
                    <a:prstClr val="black"/>
                  </a:solidFill>
                  <a:latin typeface="Cambria" panose="02040503050406030204" pitchFamily="18" charset="0"/>
                  <a:ea typeface="+mn-ea"/>
                  <a:cs typeface="+mn-cs"/>
                </a:rPr>
                <a:t>Executive Branch </a:t>
              </a:r>
            </a:p>
            <a:p>
              <a:pPr algn="ctr" defTabSz="685800"/>
              <a:endParaRPr lang="en-US" sz="1800" kern="1200" dirty="0">
                <a:solidFill>
                  <a:prstClr val="black"/>
                </a:solidFill>
                <a:latin typeface="Cambria" panose="02040503050406030204" pitchFamily="18" charset="0"/>
                <a:ea typeface="+mn-ea"/>
                <a:cs typeface="+mn-cs"/>
              </a:endParaRPr>
            </a:p>
            <a:p>
              <a:pPr algn="ctr" defTabSz="685800"/>
              <a:r>
                <a:rPr lang="en-US" sz="1200" b="1" kern="1200" dirty="0">
                  <a:solidFill>
                    <a:prstClr val="black"/>
                  </a:solidFill>
                  <a:latin typeface="Cambria" panose="02040503050406030204" pitchFamily="18" charset="0"/>
                  <a:ea typeface="+mn-ea"/>
                  <a:cs typeface="+mn-cs"/>
                </a:rPr>
                <a:t>Enforces and carries out the laws </a:t>
              </a:r>
            </a:p>
          </p:txBody>
        </p:sp>
        <p:pic>
          <p:nvPicPr>
            <p:cNvPr id="10" name="Picture 9">
              <a:extLst>
                <a:ext uri="{FF2B5EF4-FFF2-40B4-BE49-F238E27FC236}">
                  <a16:creationId xmlns:a16="http://schemas.microsoft.com/office/drawing/2014/main" id="{CDF6E851-ADCF-492B-AFB8-4E149C03879B}"/>
                </a:ext>
              </a:extLst>
            </p:cNvPr>
            <p:cNvPicPr>
              <a:picLocks noChangeAspect="1"/>
            </p:cNvPicPr>
            <p:nvPr/>
          </p:nvPicPr>
          <p:blipFill rotWithShape="1">
            <a:blip r:embed="rId4"/>
            <a:srcRect l="13857" r="9839"/>
            <a:stretch/>
          </p:blipFill>
          <p:spPr>
            <a:xfrm>
              <a:off x="3308555" y="5214953"/>
              <a:ext cx="2971757" cy="1460483"/>
            </a:xfrm>
            <a:prstGeom prst="rect">
              <a:avLst/>
            </a:prstGeom>
          </p:spPr>
        </p:pic>
      </p:grpSp>
      <p:grpSp>
        <p:nvGrpSpPr>
          <p:cNvPr id="13" name="Group 12">
            <a:extLst>
              <a:ext uri="{FF2B5EF4-FFF2-40B4-BE49-F238E27FC236}">
                <a16:creationId xmlns:a16="http://schemas.microsoft.com/office/drawing/2014/main" id="{5C12484F-876D-44C7-ACDB-3AE85DA85A62}"/>
              </a:ext>
            </a:extLst>
          </p:cNvPr>
          <p:cNvGrpSpPr/>
          <p:nvPr/>
        </p:nvGrpSpPr>
        <p:grpSpPr>
          <a:xfrm>
            <a:off x="4811520" y="2473563"/>
            <a:ext cx="2002235" cy="2552322"/>
            <a:chOff x="6415360" y="3298084"/>
            <a:chExt cx="2669646" cy="3403096"/>
          </a:xfrm>
        </p:grpSpPr>
        <p:sp>
          <p:nvSpPr>
            <p:cNvPr id="8" name="TextBox 7">
              <a:extLst>
                <a:ext uri="{FF2B5EF4-FFF2-40B4-BE49-F238E27FC236}">
                  <a16:creationId xmlns:a16="http://schemas.microsoft.com/office/drawing/2014/main" id="{9AD9AA2D-4549-450F-B0AE-86197B183FD1}"/>
                </a:ext>
              </a:extLst>
            </p:cNvPr>
            <p:cNvSpPr txBox="1"/>
            <p:nvPr/>
          </p:nvSpPr>
          <p:spPr>
            <a:xfrm>
              <a:off x="6697027" y="3298084"/>
              <a:ext cx="2082834" cy="1928733"/>
            </a:xfrm>
            <a:prstGeom prst="rect">
              <a:avLst/>
            </a:prstGeom>
            <a:noFill/>
          </p:spPr>
          <p:txBody>
            <a:bodyPr wrap="square" rtlCol="0">
              <a:spAutoFit/>
            </a:bodyPr>
            <a:lstStyle/>
            <a:p>
              <a:pPr algn="ctr" defTabSz="685800"/>
              <a:r>
                <a:rPr lang="en-US" sz="1800" b="1" kern="1200" dirty="0">
                  <a:solidFill>
                    <a:prstClr val="black"/>
                  </a:solidFill>
                  <a:latin typeface="Cambria" panose="02040503050406030204" pitchFamily="18" charset="0"/>
                  <a:ea typeface="+mn-ea"/>
                  <a:cs typeface="+mn-cs"/>
                </a:rPr>
                <a:t>Judicial Branch </a:t>
              </a:r>
            </a:p>
            <a:p>
              <a:pPr algn="ctr" defTabSz="685800"/>
              <a:endParaRPr lang="en-US" sz="1800" kern="1200" dirty="0">
                <a:solidFill>
                  <a:prstClr val="black"/>
                </a:solidFill>
                <a:latin typeface="Cambria" panose="02040503050406030204" pitchFamily="18" charset="0"/>
                <a:ea typeface="+mn-ea"/>
                <a:cs typeface="+mn-cs"/>
              </a:endParaRPr>
            </a:p>
            <a:p>
              <a:pPr algn="ctr" defTabSz="685800"/>
              <a:r>
                <a:rPr lang="en-US" sz="1100" b="1" kern="1200" dirty="0">
                  <a:solidFill>
                    <a:prstClr val="black"/>
                  </a:solidFill>
                  <a:latin typeface="Cambria" panose="02040503050406030204" pitchFamily="18" charset="0"/>
                  <a:ea typeface="+mn-ea"/>
                  <a:cs typeface="+mn-cs"/>
                </a:rPr>
                <a:t>Decides what the law means/ interprets and </a:t>
              </a:r>
              <a:r>
                <a:rPr lang="en-US" sz="1200" b="1" kern="1200" dirty="0">
                  <a:solidFill>
                    <a:prstClr val="black"/>
                  </a:solidFill>
                  <a:latin typeface="Cambria" panose="02040503050406030204" pitchFamily="18" charset="0"/>
                  <a:ea typeface="+mn-ea"/>
                  <a:cs typeface="+mn-cs"/>
                </a:rPr>
                <a:t>applies the law</a:t>
              </a:r>
            </a:p>
          </p:txBody>
        </p:sp>
        <p:pic>
          <p:nvPicPr>
            <p:cNvPr id="1026" name="Picture 2" descr="Image result for u.s. supreme court building">
              <a:extLst>
                <a:ext uri="{FF2B5EF4-FFF2-40B4-BE49-F238E27FC236}">
                  <a16:creationId xmlns:a16="http://schemas.microsoft.com/office/drawing/2014/main" id="{2901848E-6689-49BA-B96A-A0B5A0C966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5360" y="5214953"/>
              <a:ext cx="2669646" cy="14862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0147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97340" cy="1418317"/>
          </a:xfrm>
          <a:solidFill>
            <a:schemeClr val="accent6"/>
          </a:solidFill>
        </p:spPr>
        <p:txBody>
          <a:bodyPr>
            <a:normAutofit/>
          </a:bodyPr>
          <a:lstStyle/>
          <a:p>
            <a:r>
              <a:rPr lang="en-US" dirty="0"/>
              <a:t>Levels of Government </a:t>
            </a:r>
          </a:p>
        </p:txBody>
      </p:sp>
      <p:sp>
        <p:nvSpPr>
          <p:cNvPr id="6" name="Content Placeholder 5"/>
          <p:cNvSpPr>
            <a:spLocks noGrp="1"/>
          </p:cNvSpPr>
          <p:nvPr>
            <p:ph idx="1"/>
          </p:nvPr>
        </p:nvSpPr>
        <p:spPr>
          <a:xfrm>
            <a:off x="395256" y="1834804"/>
            <a:ext cx="3845273" cy="2958176"/>
          </a:xfrm>
        </p:spPr>
        <p:txBody>
          <a:bodyPr>
            <a:normAutofit/>
          </a:bodyPr>
          <a:lstStyle/>
          <a:p>
            <a:pPr marL="0" indent="0">
              <a:buNone/>
            </a:pPr>
            <a:r>
              <a:rPr lang="en-US" sz="2500" dirty="0" smtClean="0"/>
              <a:t>We </a:t>
            </a:r>
            <a:r>
              <a:rPr lang="en-US" sz="2500" dirty="0" smtClean="0"/>
              <a:t>have three branches of government and three levels of government. Our levels of government are the </a:t>
            </a:r>
            <a:r>
              <a:rPr lang="en-US" sz="2500" b="1" dirty="0"/>
              <a:t>federal, state, and local levels. </a:t>
            </a:r>
          </a:p>
        </p:txBody>
      </p:sp>
      <p:pic>
        <p:nvPicPr>
          <p:cNvPr id="13" name="Picture 12">
            <a:extLst>
              <a:ext uri="{FF2B5EF4-FFF2-40B4-BE49-F238E27FC236}">
                <a16:creationId xmlns:a16="http://schemas.microsoft.com/office/drawing/2014/main" id="{8872E0EB-A1F7-4009-8A90-84129207E364}"/>
              </a:ext>
            </a:extLst>
          </p:cNvPr>
          <p:cNvPicPr>
            <a:picLocks noChangeAspect="1"/>
          </p:cNvPicPr>
          <p:nvPr/>
        </p:nvPicPr>
        <p:blipFill rotWithShape="1">
          <a:blip r:embed="rId2"/>
          <a:srcRect t="513" r="-1" b="14466"/>
          <a:stretch/>
        </p:blipFill>
        <p:spPr>
          <a:xfrm>
            <a:off x="4321538" y="1418317"/>
            <a:ext cx="2652609" cy="3474720"/>
          </a:xfrm>
          <a:prstGeom prst="rect">
            <a:avLst/>
          </a:prstGeom>
          <a:effectLst/>
        </p:spPr>
      </p:pic>
    </p:spTree>
    <p:extLst>
      <p:ext uri="{BB962C8B-B14F-4D97-AF65-F5344CB8AC3E}">
        <p14:creationId xmlns:p14="http://schemas.microsoft.com/office/powerpoint/2010/main" val="2961063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0E9ED9-A1DD-4686-949D-3119AC3C529C}"/>
              </a:ext>
            </a:extLst>
          </p:cNvPr>
          <p:cNvSpPr>
            <a:spLocks noGrp="1"/>
          </p:cNvSpPr>
          <p:nvPr>
            <p:ph type="body" idx="1"/>
          </p:nvPr>
        </p:nvSpPr>
        <p:spPr/>
        <p:txBody>
          <a:bodyPr/>
          <a:lstStyle/>
          <a:p>
            <a:r>
              <a:rPr lang="en-US" dirty="0"/>
              <a:t>How do the three branches of government work? </a:t>
            </a:r>
          </a:p>
        </p:txBody>
      </p:sp>
      <p:sp>
        <p:nvSpPr>
          <p:cNvPr id="3" name="Title 2">
            <a:extLst>
              <a:ext uri="{FF2B5EF4-FFF2-40B4-BE49-F238E27FC236}">
                <a16:creationId xmlns:a16="http://schemas.microsoft.com/office/drawing/2014/main" id="{55C2F08A-572B-47B3-A090-221184F20F35}"/>
              </a:ext>
            </a:extLst>
          </p:cNvPr>
          <p:cNvSpPr>
            <a:spLocks noGrp="1"/>
          </p:cNvSpPr>
          <p:nvPr>
            <p:ph type="title"/>
          </p:nvPr>
        </p:nvSpPr>
        <p:spPr>
          <a:xfrm>
            <a:off x="0" y="2651760"/>
            <a:ext cx="9144000" cy="2491740"/>
          </a:xfrm>
          <a:solidFill>
            <a:schemeClr val="accent6"/>
          </a:solidFill>
        </p:spPr>
        <p:txBody>
          <a:bodyPr/>
          <a:lstStyle/>
          <a:p>
            <a:r>
              <a:rPr lang="en-US" dirty="0"/>
              <a:t>Let’s Take a Trip! </a:t>
            </a:r>
          </a:p>
        </p:txBody>
      </p:sp>
    </p:spTree>
    <p:extLst>
      <p:ext uri="{BB962C8B-B14F-4D97-AF65-F5344CB8AC3E}">
        <p14:creationId xmlns:p14="http://schemas.microsoft.com/office/powerpoint/2010/main" val="170565442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505046"/>
      </a:dk2>
      <a:lt2>
        <a:srgbClr val="EEECE1"/>
      </a:lt2>
      <a:accent1>
        <a:srgbClr val="B22600"/>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39320</TotalTime>
  <Words>1395</Words>
  <Application>Microsoft Office PowerPoint</Application>
  <PresentationFormat>On-screen Show (16:9)</PresentationFormat>
  <Paragraphs>153</Paragraphs>
  <Slides>28</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Calibri</vt:lpstr>
      <vt:lpstr>Calibri Light</vt:lpstr>
      <vt:lpstr>Blackadder ITC</vt:lpstr>
      <vt:lpstr>Aldhabi</vt:lpstr>
      <vt:lpstr>Bernard MT Condensed</vt:lpstr>
      <vt:lpstr>Arial</vt:lpstr>
      <vt:lpstr>Cooper Black</vt:lpstr>
      <vt:lpstr>Arial Black</vt:lpstr>
      <vt:lpstr>Cambria</vt:lpstr>
      <vt:lpstr>1_Office Theme</vt:lpstr>
      <vt:lpstr> That’s Supreme! </vt:lpstr>
      <vt:lpstr> Rules and Laws   </vt:lpstr>
      <vt:lpstr>What laws or rules are shown in these pictures? </vt:lpstr>
      <vt:lpstr>What may happen if we didn’t have any rules or laws? </vt:lpstr>
      <vt:lpstr>What is the highest law in our country?</vt:lpstr>
      <vt:lpstr>The U.S. Constitution</vt:lpstr>
      <vt:lpstr>What does our government look like? </vt:lpstr>
      <vt:lpstr>Levels of Government </vt:lpstr>
      <vt:lpstr>Let’s Take a Trip! </vt:lpstr>
      <vt:lpstr>First, there is an idea for a law…</vt:lpstr>
      <vt:lpstr>To become a law, an idea starts as a bill in the legislative branch.</vt:lpstr>
      <vt:lpstr>Once the bill is approved by the legislative branch…it goes to the executive branch to be signed by the governor*… or not</vt:lpstr>
      <vt:lpstr>Making laws…</vt:lpstr>
      <vt:lpstr>Is it fair? </vt:lpstr>
      <vt:lpstr>Only women are allowed to drive in the State of Florida. </vt:lpstr>
      <vt:lpstr>Only women are allowed to drive in the State of Florida. </vt:lpstr>
      <vt:lpstr>Only women are allowed to drive in the State of Florida. </vt:lpstr>
      <vt:lpstr>Judges and juries are part of the judicial branch of our government. </vt:lpstr>
      <vt:lpstr>What do you think of when you hear or see the word…</vt:lpstr>
      <vt:lpstr>What do judges do?</vt:lpstr>
      <vt:lpstr>Where do judges work?</vt:lpstr>
      <vt:lpstr>The Florida Supreme Court is the highest state court in Florida. </vt:lpstr>
      <vt:lpstr>Did you know?</vt:lpstr>
      <vt:lpstr>What qualities do you want to see in a judge?</vt:lpstr>
      <vt:lpstr>Justice Wanted! Road Map to Government </vt:lpstr>
      <vt:lpstr>Justice Wanted! Your poster should include:</vt:lpstr>
      <vt:lpstr>Road Map to Government</vt:lpstr>
      <vt:lpstr>Picture yourself?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That Rules!</dc:title>
  <dc:creator>Annette</dc:creator>
  <cp:lastModifiedBy>Pitts, Annette</cp:lastModifiedBy>
  <cp:revision>100</cp:revision>
  <dcterms:modified xsi:type="dcterms:W3CDTF">2021-10-09T04:58:19Z</dcterms:modified>
</cp:coreProperties>
</file>