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8" r:id="rId3"/>
    <p:sldId id="261"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53"/>
    <a:srgbClr val="00DAA1"/>
    <a:srgbClr val="00926C"/>
    <a:srgbClr val="00684D"/>
    <a:srgbClr val="3FFFCD"/>
    <a:srgbClr val="89FFE0"/>
    <a:srgbClr val="6DFFD9"/>
    <a:srgbClr val="008260"/>
    <a:srgbClr val="00543E"/>
    <a:srgbClr val="FFE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5793" autoAdjust="0"/>
  </p:normalViewPr>
  <p:slideViewPr>
    <p:cSldViewPr snapToGrid="0">
      <p:cViewPr varScale="1">
        <p:scale>
          <a:sx n="84" d="100"/>
          <a:sy n="84" d="100"/>
        </p:scale>
        <p:origin x="65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AB355AEF-7038-4AD3-B901-2E5C0BC8693D}" type="datetimeFigureOut">
              <a:rPr lang="en-US" smtClean="0"/>
              <a:t>10/1/2019</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68AD0E7E-EBF0-4B7F-8392-D1A810453BD6}" type="slidenum">
              <a:rPr lang="en-US" smtClean="0"/>
              <a:t>‹#›</a:t>
            </a:fld>
            <a:endParaRPr lang="en-US"/>
          </a:p>
        </p:txBody>
      </p:sp>
    </p:spTree>
    <p:extLst>
      <p:ext uri="{BB962C8B-B14F-4D97-AF65-F5344CB8AC3E}">
        <p14:creationId xmlns:p14="http://schemas.microsoft.com/office/powerpoint/2010/main" val="3504374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http://www.leg.state.fl.us/Statutes/index.cfm?Tab=statutes&amp;submenu=-1&amp;CFID=16929098&amp;CFTOKEN=84912195 </a:t>
            </a:r>
          </a:p>
          <a:p>
            <a:r>
              <a:rPr lang="en-US" altLang="en-US" dirty="0"/>
              <a:t>This is the definition of the Florida Constitution as</a:t>
            </a:r>
            <a:r>
              <a:rPr lang="en-US" altLang="en-US" baseline="0" dirty="0"/>
              <a:t> stated in</a:t>
            </a:r>
            <a:r>
              <a:rPr lang="en-US" altLang="en-US" dirty="0"/>
              <a:t> the Florida Legislature’s website. </a:t>
            </a:r>
          </a:p>
          <a:p>
            <a:endParaRPr lang="en-US" altLang="en-US" dirty="0"/>
          </a:p>
        </p:txBody>
      </p:sp>
      <p:sp>
        <p:nvSpPr>
          <p:cNvPr id="4" name="Slide Number Placeholder 3"/>
          <p:cNvSpPr>
            <a:spLocks noGrp="1"/>
          </p:cNvSpPr>
          <p:nvPr>
            <p:ph type="sldNum" sz="quarter" idx="10"/>
          </p:nvPr>
        </p:nvSpPr>
        <p:spPr/>
        <p:txBody>
          <a:bodyPr/>
          <a:lstStyle/>
          <a:p>
            <a:pPr>
              <a:defRPr/>
            </a:pPr>
            <a:fld id="{E3A1A602-AB57-4D6A-9EAE-F52741A4DE41}" type="slidenum">
              <a:rPr lang="en-US" altLang="en-US" smtClean="0"/>
              <a:pPr>
                <a:defRPr/>
              </a:pPr>
              <a:t>2</a:t>
            </a:fld>
            <a:endParaRPr lang="en-US" altLang="en-US" dirty="0"/>
          </a:p>
        </p:txBody>
      </p:sp>
    </p:spTree>
    <p:extLst>
      <p:ext uri="{BB962C8B-B14F-4D97-AF65-F5344CB8AC3E}">
        <p14:creationId xmlns:p14="http://schemas.microsoft.com/office/powerpoint/2010/main" val="2010319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3994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1pPr>
            <a:lvl2pPr marL="763233" indent="-29355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2pPr>
            <a:lvl3pPr marL="1174204"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3pPr>
            <a:lvl4pPr marL="1643885"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4pPr>
            <a:lvl5pPr marL="2113567"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5pPr>
            <a:lvl6pPr marL="2583249"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6pPr>
            <a:lvl7pPr marL="3052930"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7pPr>
            <a:lvl8pPr marL="3522612"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8pPr>
            <a:lvl9pPr marL="3992293"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9pPr>
          </a:lstStyle>
          <a:p>
            <a:fld id="{48E9C650-636F-4E5E-BDAA-6BC8BC7BD1BA}" type="slidenum">
              <a:rPr lang="en-GB" altLang="en-US" sz="1200">
                <a:solidFill>
                  <a:srgbClr val="000000"/>
                </a:solidFill>
              </a:rPr>
              <a:pPr/>
              <a:t>12</a:t>
            </a:fld>
            <a:endParaRPr lang="en-GB" altLang="en-US" sz="1200">
              <a:solidFill>
                <a:srgbClr val="000000"/>
              </a:solidFill>
            </a:endParaRPr>
          </a:p>
        </p:txBody>
      </p:sp>
    </p:spTree>
    <p:extLst>
      <p:ext uri="{BB962C8B-B14F-4D97-AF65-F5344CB8AC3E}">
        <p14:creationId xmlns:p14="http://schemas.microsoft.com/office/powerpoint/2010/main" val="1803260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1pPr>
            <a:lvl2pPr marL="763233" indent="-29355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2pPr>
            <a:lvl3pPr marL="1174204"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3pPr>
            <a:lvl4pPr marL="1643885"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4pPr>
            <a:lvl5pPr marL="2113567"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5pPr>
            <a:lvl6pPr marL="2583249"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6pPr>
            <a:lvl7pPr marL="3052930"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7pPr>
            <a:lvl8pPr marL="3522612"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8pPr>
            <a:lvl9pPr marL="3992293"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9pPr>
          </a:lstStyle>
          <a:p>
            <a:fld id="{53B823B0-F84A-4B0C-87AA-71BE8A101ABB}" type="slidenum">
              <a:rPr lang="en-GB" altLang="en-US" sz="1200">
                <a:solidFill>
                  <a:srgbClr val="000000"/>
                </a:solidFill>
              </a:rPr>
              <a:pPr/>
              <a:t>13</a:t>
            </a:fld>
            <a:endParaRPr lang="en-GB" altLang="en-US" sz="1200">
              <a:solidFill>
                <a:srgbClr val="000000"/>
              </a:solidFill>
            </a:endParaRPr>
          </a:p>
        </p:txBody>
      </p:sp>
      <p:sp>
        <p:nvSpPr>
          <p:cNvPr id="40963" name="Text Box 1"/>
          <p:cNvSpPr txBox="1">
            <a:spLocks noChangeArrowheads="1"/>
          </p:cNvSpPr>
          <p:nvPr/>
        </p:nvSpPr>
        <p:spPr bwMode="auto">
          <a:xfrm>
            <a:off x="1328591" y="713610"/>
            <a:ext cx="4577164" cy="3569672"/>
          </a:xfrm>
          <a:prstGeom prst="rect">
            <a:avLst/>
          </a:prstGeom>
          <a:solidFill>
            <a:srgbClr val="FFFFFF"/>
          </a:solidFill>
          <a:ln w="9525">
            <a:solidFill>
              <a:srgbClr val="000000"/>
            </a:solidFill>
            <a:miter lim="800000"/>
            <a:headEnd/>
            <a:tailEnd/>
          </a:ln>
        </p:spPr>
        <p:txBody>
          <a:bodyPr wrap="none" lIns="93936" tIns="46968" rIns="93936" bIns="46968" anchor="ctr"/>
          <a:lstStyle>
            <a:lvl1pPr>
              <a:defRPr sz="3600">
                <a:solidFill>
                  <a:srgbClr val="FFFFFF"/>
                </a:solidFill>
                <a:latin typeface="Comic Sans MS" panose="030F0702030302020204" pitchFamily="66" charset="0"/>
                <a:cs typeface="Lucida Sans Unicode" panose="020B0602030504020204" pitchFamily="34" charset="0"/>
              </a:defRPr>
            </a:lvl1pPr>
            <a:lvl2pPr marL="742950" indent="-285750">
              <a:defRPr sz="3600">
                <a:solidFill>
                  <a:srgbClr val="FFFFFF"/>
                </a:solidFill>
                <a:latin typeface="Comic Sans MS" panose="030F0702030302020204" pitchFamily="66" charset="0"/>
                <a:cs typeface="Lucida Sans Unicode" panose="020B0602030504020204" pitchFamily="34" charset="0"/>
              </a:defRPr>
            </a:lvl2pPr>
            <a:lvl3pPr marL="1143000" indent="-228600">
              <a:defRPr sz="3600">
                <a:solidFill>
                  <a:srgbClr val="FFFFFF"/>
                </a:solidFill>
                <a:latin typeface="Comic Sans MS" panose="030F0702030302020204" pitchFamily="66" charset="0"/>
                <a:cs typeface="Lucida Sans Unicode" panose="020B0602030504020204" pitchFamily="34" charset="0"/>
              </a:defRPr>
            </a:lvl3pPr>
            <a:lvl4pPr marL="1600200" indent="-228600">
              <a:defRPr sz="3600">
                <a:solidFill>
                  <a:srgbClr val="FFFFFF"/>
                </a:solidFill>
                <a:latin typeface="Comic Sans MS" panose="030F0702030302020204" pitchFamily="66" charset="0"/>
                <a:cs typeface="Lucida Sans Unicode" panose="020B0602030504020204" pitchFamily="34" charset="0"/>
              </a:defRPr>
            </a:lvl4pPr>
            <a:lvl5pPr marL="2057400" indent="-228600">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9pPr>
          </a:lstStyle>
          <a:p>
            <a:pPr eaLnBrk="1" hangingPunct="1">
              <a:spcBef>
                <a:spcPct val="0"/>
              </a:spcBef>
              <a:buClr>
                <a:srgbClr val="000000"/>
              </a:buClr>
            </a:pPr>
            <a:endParaRPr lang="en-US" altLang="en-US" sz="2500">
              <a:solidFill>
                <a:schemeClr val="bg1"/>
              </a:solidFill>
            </a:endParaRPr>
          </a:p>
        </p:txBody>
      </p:sp>
      <p:sp>
        <p:nvSpPr>
          <p:cNvPr id="40964" name="Rectangle 2"/>
          <p:cNvSpPr>
            <a:spLocks noGrp="1" noChangeArrowheads="1"/>
          </p:cNvSpPr>
          <p:nvPr>
            <p:ph type="body"/>
          </p:nvPr>
        </p:nvSpPr>
        <p:spPr>
          <a:xfrm>
            <a:off x="724090" y="4520610"/>
            <a:ext cx="5786164" cy="42849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990446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1pPr>
            <a:lvl2pPr marL="763233" indent="-29355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2pPr>
            <a:lvl3pPr marL="1174204"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3pPr>
            <a:lvl4pPr marL="1643885"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4pPr>
            <a:lvl5pPr marL="2113567"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5pPr>
            <a:lvl6pPr marL="2583249"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6pPr>
            <a:lvl7pPr marL="3052930"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7pPr>
            <a:lvl8pPr marL="3522612"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8pPr>
            <a:lvl9pPr marL="3992293"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9pPr>
          </a:lstStyle>
          <a:p>
            <a:fld id="{EDCF3B37-AB4F-4B9C-A742-D6B43F4944DA}" type="slidenum">
              <a:rPr lang="en-GB" altLang="en-US" sz="1200">
                <a:solidFill>
                  <a:srgbClr val="000000"/>
                </a:solidFill>
              </a:rPr>
              <a:pPr/>
              <a:t>14</a:t>
            </a:fld>
            <a:endParaRPr lang="en-GB" altLang="en-US" sz="1200">
              <a:solidFill>
                <a:srgbClr val="000000"/>
              </a:solidFill>
            </a:endParaRPr>
          </a:p>
        </p:txBody>
      </p:sp>
      <p:sp>
        <p:nvSpPr>
          <p:cNvPr id="41987" name="Text Box 1"/>
          <p:cNvSpPr txBox="1">
            <a:spLocks noChangeArrowheads="1"/>
          </p:cNvSpPr>
          <p:nvPr/>
        </p:nvSpPr>
        <p:spPr bwMode="auto">
          <a:xfrm>
            <a:off x="1328591" y="713610"/>
            <a:ext cx="4577164" cy="3569672"/>
          </a:xfrm>
          <a:prstGeom prst="rect">
            <a:avLst/>
          </a:prstGeom>
          <a:solidFill>
            <a:srgbClr val="FFFFFF"/>
          </a:solidFill>
          <a:ln w="9525">
            <a:solidFill>
              <a:srgbClr val="000000"/>
            </a:solidFill>
            <a:miter lim="800000"/>
            <a:headEnd/>
            <a:tailEnd/>
          </a:ln>
        </p:spPr>
        <p:txBody>
          <a:bodyPr wrap="none" lIns="93936" tIns="46968" rIns="93936" bIns="46968" anchor="ctr"/>
          <a:lstStyle>
            <a:lvl1pPr>
              <a:defRPr sz="3600">
                <a:solidFill>
                  <a:srgbClr val="FFFFFF"/>
                </a:solidFill>
                <a:latin typeface="Comic Sans MS" panose="030F0702030302020204" pitchFamily="66" charset="0"/>
                <a:cs typeface="Lucida Sans Unicode" panose="020B0602030504020204" pitchFamily="34" charset="0"/>
              </a:defRPr>
            </a:lvl1pPr>
            <a:lvl2pPr marL="742950" indent="-285750">
              <a:defRPr sz="3600">
                <a:solidFill>
                  <a:srgbClr val="FFFFFF"/>
                </a:solidFill>
                <a:latin typeface="Comic Sans MS" panose="030F0702030302020204" pitchFamily="66" charset="0"/>
                <a:cs typeface="Lucida Sans Unicode" panose="020B0602030504020204" pitchFamily="34" charset="0"/>
              </a:defRPr>
            </a:lvl2pPr>
            <a:lvl3pPr marL="1143000" indent="-228600">
              <a:defRPr sz="3600">
                <a:solidFill>
                  <a:srgbClr val="FFFFFF"/>
                </a:solidFill>
                <a:latin typeface="Comic Sans MS" panose="030F0702030302020204" pitchFamily="66" charset="0"/>
                <a:cs typeface="Lucida Sans Unicode" panose="020B0602030504020204" pitchFamily="34" charset="0"/>
              </a:defRPr>
            </a:lvl3pPr>
            <a:lvl4pPr marL="1600200" indent="-228600">
              <a:defRPr sz="3600">
                <a:solidFill>
                  <a:srgbClr val="FFFFFF"/>
                </a:solidFill>
                <a:latin typeface="Comic Sans MS" panose="030F0702030302020204" pitchFamily="66" charset="0"/>
                <a:cs typeface="Lucida Sans Unicode" panose="020B0602030504020204" pitchFamily="34" charset="0"/>
              </a:defRPr>
            </a:lvl4pPr>
            <a:lvl5pPr marL="2057400" indent="-228600">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9pPr>
          </a:lstStyle>
          <a:p>
            <a:pPr eaLnBrk="1" hangingPunct="1">
              <a:spcBef>
                <a:spcPct val="0"/>
              </a:spcBef>
              <a:buClr>
                <a:srgbClr val="000000"/>
              </a:buClr>
            </a:pPr>
            <a:endParaRPr lang="en-US" altLang="en-US" sz="2500">
              <a:solidFill>
                <a:schemeClr val="bg1"/>
              </a:solidFill>
            </a:endParaRPr>
          </a:p>
        </p:txBody>
      </p:sp>
      <p:sp>
        <p:nvSpPr>
          <p:cNvPr id="41988" name="Rectangle 2"/>
          <p:cNvSpPr>
            <a:spLocks noGrp="1" noChangeArrowheads="1"/>
          </p:cNvSpPr>
          <p:nvPr>
            <p:ph type="body"/>
          </p:nvPr>
        </p:nvSpPr>
        <p:spPr>
          <a:xfrm>
            <a:off x="724090" y="4520610"/>
            <a:ext cx="5786164" cy="42849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3681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1pPr>
            <a:lvl2pPr marL="763233" indent="-29355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2pPr>
            <a:lvl3pPr marL="1174204"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3pPr>
            <a:lvl4pPr marL="1643885"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4pPr>
            <a:lvl5pPr marL="2113567"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5pPr>
            <a:lvl6pPr marL="2583249"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6pPr>
            <a:lvl7pPr marL="3052930"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7pPr>
            <a:lvl8pPr marL="3522612"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8pPr>
            <a:lvl9pPr marL="3992293"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9pPr>
          </a:lstStyle>
          <a:p>
            <a:fld id="{9329B9F2-31EB-40E8-A882-8C7347ACB1E1}" type="slidenum">
              <a:rPr lang="en-GB" altLang="en-US" sz="1200">
                <a:solidFill>
                  <a:srgbClr val="000000"/>
                </a:solidFill>
              </a:rPr>
              <a:pPr/>
              <a:t>15</a:t>
            </a:fld>
            <a:endParaRPr lang="en-GB" altLang="en-US" sz="1200">
              <a:solidFill>
                <a:srgbClr val="000000"/>
              </a:solidFill>
            </a:endParaRPr>
          </a:p>
        </p:txBody>
      </p:sp>
      <p:sp>
        <p:nvSpPr>
          <p:cNvPr id="43011" name="Text Box 1"/>
          <p:cNvSpPr txBox="1">
            <a:spLocks noChangeArrowheads="1"/>
          </p:cNvSpPr>
          <p:nvPr/>
        </p:nvSpPr>
        <p:spPr bwMode="auto">
          <a:xfrm>
            <a:off x="1328591" y="713610"/>
            <a:ext cx="4577164" cy="3569672"/>
          </a:xfrm>
          <a:prstGeom prst="rect">
            <a:avLst/>
          </a:prstGeom>
          <a:solidFill>
            <a:srgbClr val="FFFFFF"/>
          </a:solidFill>
          <a:ln w="9525">
            <a:solidFill>
              <a:srgbClr val="000000"/>
            </a:solidFill>
            <a:miter lim="800000"/>
            <a:headEnd/>
            <a:tailEnd/>
          </a:ln>
        </p:spPr>
        <p:txBody>
          <a:bodyPr wrap="none" lIns="93936" tIns="46968" rIns="93936" bIns="46968" anchor="ctr"/>
          <a:lstStyle>
            <a:lvl1pPr>
              <a:defRPr sz="3600">
                <a:solidFill>
                  <a:srgbClr val="FFFFFF"/>
                </a:solidFill>
                <a:latin typeface="Comic Sans MS" panose="030F0702030302020204" pitchFamily="66" charset="0"/>
                <a:cs typeface="Lucida Sans Unicode" panose="020B0602030504020204" pitchFamily="34" charset="0"/>
              </a:defRPr>
            </a:lvl1pPr>
            <a:lvl2pPr marL="742950" indent="-285750">
              <a:defRPr sz="3600">
                <a:solidFill>
                  <a:srgbClr val="FFFFFF"/>
                </a:solidFill>
                <a:latin typeface="Comic Sans MS" panose="030F0702030302020204" pitchFamily="66" charset="0"/>
                <a:cs typeface="Lucida Sans Unicode" panose="020B0602030504020204" pitchFamily="34" charset="0"/>
              </a:defRPr>
            </a:lvl2pPr>
            <a:lvl3pPr marL="1143000" indent="-228600">
              <a:defRPr sz="3600">
                <a:solidFill>
                  <a:srgbClr val="FFFFFF"/>
                </a:solidFill>
                <a:latin typeface="Comic Sans MS" panose="030F0702030302020204" pitchFamily="66" charset="0"/>
                <a:cs typeface="Lucida Sans Unicode" panose="020B0602030504020204" pitchFamily="34" charset="0"/>
              </a:defRPr>
            </a:lvl3pPr>
            <a:lvl4pPr marL="1600200" indent="-228600">
              <a:defRPr sz="3600">
                <a:solidFill>
                  <a:srgbClr val="FFFFFF"/>
                </a:solidFill>
                <a:latin typeface="Comic Sans MS" panose="030F0702030302020204" pitchFamily="66" charset="0"/>
                <a:cs typeface="Lucida Sans Unicode" panose="020B0602030504020204" pitchFamily="34" charset="0"/>
              </a:defRPr>
            </a:lvl4pPr>
            <a:lvl5pPr marL="2057400" indent="-228600">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9pPr>
          </a:lstStyle>
          <a:p>
            <a:pPr eaLnBrk="1" hangingPunct="1">
              <a:spcBef>
                <a:spcPct val="0"/>
              </a:spcBef>
              <a:buClr>
                <a:srgbClr val="000000"/>
              </a:buClr>
            </a:pPr>
            <a:endParaRPr lang="en-US" altLang="en-US" sz="2500">
              <a:solidFill>
                <a:schemeClr val="bg1"/>
              </a:solidFill>
            </a:endParaRPr>
          </a:p>
        </p:txBody>
      </p:sp>
      <p:sp>
        <p:nvSpPr>
          <p:cNvPr id="43012" name="Rectangle 2"/>
          <p:cNvSpPr>
            <a:spLocks noGrp="1" noChangeArrowheads="1"/>
          </p:cNvSpPr>
          <p:nvPr>
            <p:ph type="body"/>
          </p:nvPr>
        </p:nvSpPr>
        <p:spPr>
          <a:xfrm>
            <a:off x="724090" y="4520610"/>
            <a:ext cx="5786164" cy="42849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4661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1pPr>
            <a:lvl2pPr marL="763233" indent="-29355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2pPr>
            <a:lvl3pPr marL="1174204"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3pPr>
            <a:lvl4pPr marL="1643885"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4pPr>
            <a:lvl5pPr marL="2113567"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5pPr>
            <a:lvl6pPr marL="2583249"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6pPr>
            <a:lvl7pPr marL="3052930"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7pPr>
            <a:lvl8pPr marL="3522612"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8pPr>
            <a:lvl9pPr marL="3992293"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9pPr>
          </a:lstStyle>
          <a:p>
            <a:fld id="{A03EB74E-9CF7-4DF2-8C25-B94634EB3C6E}" type="slidenum">
              <a:rPr lang="en-GB" altLang="en-US" sz="1200">
                <a:solidFill>
                  <a:srgbClr val="000000"/>
                </a:solidFill>
              </a:rPr>
              <a:pPr/>
              <a:t>16</a:t>
            </a:fld>
            <a:endParaRPr lang="en-GB" altLang="en-US" sz="1200">
              <a:solidFill>
                <a:srgbClr val="000000"/>
              </a:solidFill>
            </a:endParaRPr>
          </a:p>
        </p:txBody>
      </p:sp>
      <p:sp>
        <p:nvSpPr>
          <p:cNvPr id="44035" name="Text Box 1"/>
          <p:cNvSpPr txBox="1">
            <a:spLocks noChangeArrowheads="1"/>
          </p:cNvSpPr>
          <p:nvPr/>
        </p:nvSpPr>
        <p:spPr bwMode="auto">
          <a:xfrm>
            <a:off x="1328591" y="713610"/>
            <a:ext cx="4577164" cy="3569672"/>
          </a:xfrm>
          <a:prstGeom prst="rect">
            <a:avLst/>
          </a:prstGeom>
          <a:solidFill>
            <a:srgbClr val="FFFFFF"/>
          </a:solidFill>
          <a:ln w="9525">
            <a:solidFill>
              <a:srgbClr val="000000"/>
            </a:solidFill>
            <a:miter lim="800000"/>
            <a:headEnd/>
            <a:tailEnd/>
          </a:ln>
        </p:spPr>
        <p:txBody>
          <a:bodyPr wrap="none" lIns="93936" tIns="46968" rIns="93936" bIns="46968" anchor="ctr"/>
          <a:lstStyle>
            <a:lvl1pPr>
              <a:defRPr sz="3600">
                <a:solidFill>
                  <a:srgbClr val="FFFFFF"/>
                </a:solidFill>
                <a:latin typeface="Comic Sans MS" panose="030F0702030302020204" pitchFamily="66" charset="0"/>
                <a:cs typeface="Lucida Sans Unicode" panose="020B0602030504020204" pitchFamily="34" charset="0"/>
              </a:defRPr>
            </a:lvl1pPr>
            <a:lvl2pPr marL="742950" indent="-285750">
              <a:defRPr sz="3600">
                <a:solidFill>
                  <a:srgbClr val="FFFFFF"/>
                </a:solidFill>
                <a:latin typeface="Comic Sans MS" panose="030F0702030302020204" pitchFamily="66" charset="0"/>
                <a:cs typeface="Lucida Sans Unicode" panose="020B0602030504020204" pitchFamily="34" charset="0"/>
              </a:defRPr>
            </a:lvl2pPr>
            <a:lvl3pPr marL="1143000" indent="-228600">
              <a:defRPr sz="3600">
                <a:solidFill>
                  <a:srgbClr val="FFFFFF"/>
                </a:solidFill>
                <a:latin typeface="Comic Sans MS" panose="030F0702030302020204" pitchFamily="66" charset="0"/>
                <a:cs typeface="Lucida Sans Unicode" panose="020B0602030504020204" pitchFamily="34" charset="0"/>
              </a:defRPr>
            </a:lvl3pPr>
            <a:lvl4pPr marL="1600200" indent="-228600">
              <a:defRPr sz="3600">
                <a:solidFill>
                  <a:srgbClr val="FFFFFF"/>
                </a:solidFill>
                <a:latin typeface="Comic Sans MS" panose="030F0702030302020204" pitchFamily="66" charset="0"/>
                <a:cs typeface="Lucida Sans Unicode" panose="020B0602030504020204" pitchFamily="34" charset="0"/>
              </a:defRPr>
            </a:lvl4pPr>
            <a:lvl5pPr marL="2057400" indent="-228600">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9pPr>
          </a:lstStyle>
          <a:p>
            <a:pPr eaLnBrk="1" hangingPunct="1">
              <a:spcBef>
                <a:spcPct val="0"/>
              </a:spcBef>
              <a:buClr>
                <a:srgbClr val="000000"/>
              </a:buClr>
            </a:pPr>
            <a:endParaRPr lang="en-US" altLang="en-US" sz="2500">
              <a:solidFill>
                <a:schemeClr val="bg1"/>
              </a:solidFill>
            </a:endParaRPr>
          </a:p>
        </p:txBody>
      </p:sp>
      <p:sp>
        <p:nvSpPr>
          <p:cNvPr id="44036" name="Rectangle 2"/>
          <p:cNvSpPr>
            <a:spLocks noGrp="1" noChangeArrowheads="1"/>
          </p:cNvSpPr>
          <p:nvPr>
            <p:ph type="body"/>
          </p:nvPr>
        </p:nvSpPr>
        <p:spPr>
          <a:xfrm>
            <a:off x="724090" y="4520610"/>
            <a:ext cx="5786164" cy="42849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
        <p:nvSpPr>
          <p:cNvPr id="44037" name="Text Box 3"/>
          <p:cNvSpPr txBox="1">
            <a:spLocks noChangeArrowheads="1"/>
          </p:cNvSpPr>
          <p:nvPr/>
        </p:nvSpPr>
        <p:spPr bwMode="auto">
          <a:xfrm>
            <a:off x="4097169" y="9039595"/>
            <a:ext cx="3135537" cy="47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457" tIns="48078" rIns="92457" bIns="4807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9pPr>
          </a:lstStyle>
          <a:p>
            <a:pPr algn="r" eaLnBrk="1" hangingPunct="1">
              <a:lnSpc>
                <a:spcPct val="100000"/>
              </a:lnSpc>
              <a:spcBef>
                <a:spcPct val="0"/>
              </a:spcBef>
              <a:buClr>
                <a:srgbClr val="FFFFFF"/>
              </a:buClr>
            </a:pPr>
            <a:fld id="{4742E5A1-5A23-4308-8DBA-611D314CB868}" type="slidenum">
              <a:rPr lang="en-GB" altLang="en-US" sz="1200"/>
              <a:pPr algn="r" eaLnBrk="1" hangingPunct="1">
                <a:lnSpc>
                  <a:spcPct val="100000"/>
                </a:lnSpc>
                <a:spcBef>
                  <a:spcPct val="0"/>
                </a:spcBef>
                <a:buClr>
                  <a:srgbClr val="FFFFFF"/>
                </a:buClr>
              </a:pPr>
              <a:t>16</a:t>
            </a:fld>
            <a:endParaRPr lang="en-GB" altLang="en-US" sz="1200"/>
          </a:p>
        </p:txBody>
      </p:sp>
    </p:spTree>
    <p:extLst>
      <p:ext uri="{BB962C8B-B14F-4D97-AF65-F5344CB8AC3E}">
        <p14:creationId xmlns:p14="http://schemas.microsoft.com/office/powerpoint/2010/main" val="2334034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1pPr>
            <a:lvl2pPr marL="763233" indent="-29355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2pPr>
            <a:lvl3pPr marL="1174204"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3pPr>
            <a:lvl4pPr marL="1643885"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4pPr>
            <a:lvl5pPr marL="2113567"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5pPr>
            <a:lvl6pPr marL="2583249"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6pPr>
            <a:lvl7pPr marL="3052930"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7pPr>
            <a:lvl8pPr marL="3522612"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8pPr>
            <a:lvl9pPr marL="3992293"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9pPr>
          </a:lstStyle>
          <a:p>
            <a:fld id="{E0FCA66C-33E0-4070-975B-DA8AA3EE80D7}" type="slidenum">
              <a:rPr lang="en-GB" altLang="en-US" sz="1200">
                <a:solidFill>
                  <a:srgbClr val="000000"/>
                </a:solidFill>
              </a:rPr>
              <a:pPr/>
              <a:t>17</a:t>
            </a:fld>
            <a:endParaRPr lang="en-GB" altLang="en-US" sz="1200">
              <a:solidFill>
                <a:srgbClr val="000000"/>
              </a:solidFill>
            </a:endParaRPr>
          </a:p>
        </p:txBody>
      </p:sp>
      <p:sp>
        <p:nvSpPr>
          <p:cNvPr id="45059" name="Text Box 1"/>
          <p:cNvSpPr txBox="1">
            <a:spLocks noChangeArrowheads="1"/>
          </p:cNvSpPr>
          <p:nvPr/>
        </p:nvSpPr>
        <p:spPr bwMode="auto">
          <a:xfrm>
            <a:off x="1328591" y="713610"/>
            <a:ext cx="4577164" cy="3569672"/>
          </a:xfrm>
          <a:prstGeom prst="rect">
            <a:avLst/>
          </a:prstGeom>
          <a:solidFill>
            <a:srgbClr val="FFFFFF"/>
          </a:solidFill>
          <a:ln w="9525">
            <a:solidFill>
              <a:srgbClr val="000000"/>
            </a:solidFill>
            <a:miter lim="800000"/>
            <a:headEnd/>
            <a:tailEnd/>
          </a:ln>
        </p:spPr>
        <p:txBody>
          <a:bodyPr wrap="none" lIns="93936" tIns="46968" rIns="93936" bIns="46968" anchor="ctr"/>
          <a:lstStyle>
            <a:lvl1pPr>
              <a:defRPr sz="3600">
                <a:solidFill>
                  <a:srgbClr val="FFFFFF"/>
                </a:solidFill>
                <a:latin typeface="Comic Sans MS" panose="030F0702030302020204" pitchFamily="66" charset="0"/>
                <a:cs typeface="Lucida Sans Unicode" panose="020B0602030504020204" pitchFamily="34" charset="0"/>
              </a:defRPr>
            </a:lvl1pPr>
            <a:lvl2pPr marL="742950" indent="-285750">
              <a:defRPr sz="3600">
                <a:solidFill>
                  <a:srgbClr val="FFFFFF"/>
                </a:solidFill>
                <a:latin typeface="Comic Sans MS" panose="030F0702030302020204" pitchFamily="66" charset="0"/>
                <a:cs typeface="Lucida Sans Unicode" panose="020B0602030504020204" pitchFamily="34" charset="0"/>
              </a:defRPr>
            </a:lvl2pPr>
            <a:lvl3pPr marL="1143000" indent="-228600">
              <a:defRPr sz="3600">
                <a:solidFill>
                  <a:srgbClr val="FFFFFF"/>
                </a:solidFill>
                <a:latin typeface="Comic Sans MS" panose="030F0702030302020204" pitchFamily="66" charset="0"/>
                <a:cs typeface="Lucida Sans Unicode" panose="020B0602030504020204" pitchFamily="34" charset="0"/>
              </a:defRPr>
            </a:lvl3pPr>
            <a:lvl4pPr marL="1600200" indent="-228600">
              <a:defRPr sz="3600">
                <a:solidFill>
                  <a:srgbClr val="FFFFFF"/>
                </a:solidFill>
                <a:latin typeface="Comic Sans MS" panose="030F0702030302020204" pitchFamily="66" charset="0"/>
                <a:cs typeface="Lucida Sans Unicode" panose="020B0602030504020204" pitchFamily="34" charset="0"/>
              </a:defRPr>
            </a:lvl4pPr>
            <a:lvl5pPr marL="2057400" indent="-228600">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9pPr>
          </a:lstStyle>
          <a:p>
            <a:pPr eaLnBrk="1" hangingPunct="1">
              <a:spcBef>
                <a:spcPct val="0"/>
              </a:spcBef>
              <a:buClr>
                <a:srgbClr val="000000"/>
              </a:buClr>
            </a:pPr>
            <a:endParaRPr lang="en-US" altLang="en-US" sz="2500">
              <a:solidFill>
                <a:schemeClr val="bg1"/>
              </a:solidFill>
            </a:endParaRPr>
          </a:p>
        </p:txBody>
      </p:sp>
      <p:sp>
        <p:nvSpPr>
          <p:cNvPr id="45060" name="Rectangle 2"/>
          <p:cNvSpPr>
            <a:spLocks noGrp="1" noChangeArrowheads="1"/>
          </p:cNvSpPr>
          <p:nvPr>
            <p:ph type="body"/>
          </p:nvPr>
        </p:nvSpPr>
        <p:spPr>
          <a:xfrm>
            <a:off x="724090" y="4520610"/>
            <a:ext cx="5786164" cy="42849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dirty="0">
                <a:latin typeface="Times New Roman" panose="02020603050405020304" pitchFamily="18" charset="0"/>
              </a:rPr>
              <a:t>Identify when this takes effect; what the age was prior to the constitutional amendment, and how this became a constitutional amendment.</a:t>
            </a:r>
          </a:p>
        </p:txBody>
      </p:sp>
      <p:sp>
        <p:nvSpPr>
          <p:cNvPr id="45061" name="Text Box 3"/>
          <p:cNvSpPr txBox="1">
            <a:spLocks noChangeArrowheads="1"/>
          </p:cNvSpPr>
          <p:nvPr/>
        </p:nvSpPr>
        <p:spPr bwMode="auto">
          <a:xfrm>
            <a:off x="4097169" y="9039595"/>
            <a:ext cx="3135537" cy="47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457" tIns="48078" rIns="92457" bIns="4807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9pPr>
          </a:lstStyle>
          <a:p>
            <a:pPr algn="r" eaLnBrk="1" hangingPunct="1">
              <a:lnSpc>
                <a:spcPct val="100000"/>
              </a:lnSpc>
              <a:spcBef>
                <a:spcPct val="0"/>
              </a:spcBef>
              <a:buClr>
                <a:srgbClr val="FFFFFF"/>
              </a:buClr>
            </a:pPr>
            <a:fld id="{9E74EDCC-7FE3-43B2-89FC-6A2C00993451}" type="slidenum">
              <a:rPr lang="en-GB" altLang="en-US" sz="1200"/>
              <a:pPr algn="r" eaLnBrk="1" hangingPunct="1">
                <a:lnSpc>
                  <a:spcPct val="100000"/>
                </a:lnSpc>
                <a:spcBef>
                  <a:spcPct val="0"/>
                </a:spcBef>
                <a:buClr>
                  <a:srgbClr val="FFFFFF"/>
                </a:buClr>
              </a:pPr>
              <a:t>17</a:t>
            </a:fld>
            <a:endParaRPr lang="en-GB" altLang="en-US" sz="1200"/>
          </a:p>
        </p:txBody>
      </p:sp>
    </p:spTree>
    <p:extLst>
      <p:ext uri="{BB962C8B-B14F-4D97-AF65-F5344CB8AC3E}">
        <p14:creationId xmlns:p14="http://schemas.microsoft.com/office/powerpoint/2010/main" val="2560704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4608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1pPr>
            <a:lvl2pPr marL="763233" indent="-29355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2pPr>
            <a:lvl3pPr marL="1174204"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3pPr>
            <a:lvl4pPr marL="1643885"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4pPr>
            <a:lvl5pPr marL="2113567"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5pPr>
            <a:lvl6pPr marL="2583249"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6pPr>
            <a:lvl7pPr marL="3052930"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7pPr>
            <a:lvl8pPr marL="3522612"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8pPr>
            <a:lvl9pPr marL="3992293"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9pPr>
          </a:lstStyle>
          <a:p>
            <a:fld id="{A5B4B9A1-FD03-41CD-A051-E3CD716D3385}" type="slidenum">
              <a:rPr lang="en-GB" altLang="en-US" sz="1200">
                <a:solidFill>
                  <a:srgbClr val="000000"/>
                </a:solidFill>
              </a:rPr>
              <a:pPr/>
              <a:t>18</a:t>
            </a:fld>
            <a:endParaRPr lang="en-GB" altLang="en-US" sz="1200">
              <a:solidFill>
                <a:srgbClr val="000000"/>
              </a:solidFill>
            </a:endParaRPr>
          </a:p>
        </p:txBody>
      </p:sp>
    </p:spTree>
    <p:extLst>
      <p:ext uri="{BB962C8B-B14F-4D97-AF65-F5344CB8AC3E}">
        <p14:creationId xmlns:p14="http://schemas.microsoft.com/office/powerpoint/2010/main" val="2260858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1pPr>
            <a:lvl2pPr marL="763233" indent="-29355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2pPr>
            <a:lvl3pPr marL="1174204"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3pPr>
            <a:lvl4pPr marL="1643885"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4pPr>
            <a:lvl5pPr marL="2113567"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5pPr>
            <a:lvl6pPr marL="2583249"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6pPr>
            <a:lvl7pPr marL="3052930"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7pPr>
            <a:lvl8pPr marL="3522612"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8pPr>
            <a:lvl9pPr marL="3992293"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9pPr>
          </a:lstStyle>
          <a:p>
            <a:fld id="{941CFFCC-BAD2-47C5-9C08-36E3411E4661}" type="slidenum">
              <a:rPr lang="en-GB" altLang="en-US" sz="1200">
                <a:solidFill>
                  <a:srgbClr val="000000"/>
                </a:solidFill>
              </a:rPr>
              <a:pPr/>
              <a:t>19</a:t>
            </a:fld>
            <a:endParaRPr lang="en-GB" altLang="en-US" sz="1200">
              <a:solidFill>
                <a:srgbClr val="000000"/>
              </a:solidFill>
            </a:endParaRPr>
          </a:p>
        </p:txBody>
      </p:sp>
      <p:sp>
        <p:nvSpPr>
          <p:cNvPr id="47107" name="Text Box 1"/>
          <p:cNvSpPr txBox="1">
            <a:spLocks noChangeArrowheads="1"/>
          </p:cNvSpPr>
          <p:nvPr/>
        </p:nvSpPr>
        <p:spPr bwMode="auto">
          <a:xfrm>
            <a:off x="1328591" y="713610"/>
            <a:ext cx="4577164" cy="3569672"/>
          </a:xfrm>
          <a:prstGeom prst="rect">
            <a:avLst/>
          </a:prstGeom>
          <a:solidFill>
            <a:srgbClr val="FFFFFF"/>
          </a:solidFill>
          <a:ln w="9525">
            <a:solidFill>
              <a:srgbClr val="000000"/>
            </a:solidFill>
            <a:miter lim="800000"/>
            <a:headEnd/>
            <a:tailEnd/>
          </a:ln>
        </p:spPr>
        <p:txBody>
          <a:bodyPr wrap="none" lIns="93936" tIns="46968" rIns="93936" bIns="46968" anchor="ctr"/>
          <a:lstStyle>
            <a:lvl1pPr>
              <a:defRPr sz="3600">
                <a:solidFill>
                  <a:srgbClr val="FFFFFF"/>
                </a:solidFill>
                <a:latin typeface="Comic Sans MS" panose="030F0702030302020204" pitchFamily="66" charset="0"/>
                <a:cs typeface="Lucida Sans Unicode" panose="020B0602030504020204" pitchFamily="34" charset="0"/>
              </a:defRPr>
            </a:lvl1pPr>
            <a:lvl2pPr marL="742950" indent="-285750">
              <a:defRPr sz="3600">
                <a:solidFill>
                  <a:srgbClr val="FFFFFF"/>
                </a:solidFill>
                <a:latin typeface="Comic Sans MS" panose="030F0702030302020204" pitchFamily="66" charset="0"/>
                <a:cs typeface="Lucida Sans Unicode" panose="020B0602030504020204" pitchFamily="34" charset="0"/>
              </a:defRPr>
            </a:lvl2pPr>
            <a:lvl3pPr marL="1143000" indent="-228600">
              <a:defRPr sz="3600">
                <a:solidFill>
                  <a:srgbClr val="FFFFFF"/>
                </a:solidFill>
                <a:latin typeface="Comic Sans MS" panose="030F0702030302020204" pitchFamily="66" charset="0"/>
                <a:cs typeface="Lucida Sans Unicode" panose="020B0602030504020204" pitchFamily="34" charset="0"/>
              </a:defRPr>
            </a:lvl3pPr>
            <a:lvl4pPr marL="1600200" indent="-228600">
              <a:defRPr sz="3600">
                <a:solidFill>
                  <a:srgbClr val="FFFFFF"/>
                </a:solidFill>
                <a:latin typeface="Comic Sans MS" panose="030F0702030302020204" pitchFamily="66" charset="0"/>
                <a:cs typeface="Lucida Sans Unicode" panose="020B0602030504020204" pitchFamily="34" charset="0"/>
              </a:defRPr>
            </a:lvl4pPr>
            <a:lvl5pPr marL="2057400" indent="-228600">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9pPr>
          </a:lstStyle>
          <a:p>
            <a:pPr eaLnBrk="1" hangingPunct="1">
              <a:spcBef>
                <a:spcPct val="0"/>
              </a:spcBef>
              <a:buClr>
                <a:srgbClr val="000000"/>
              </a:buClr>
            </a:pPr>
            <a:endParaRPr lang="en-US" altLang="en-US" sz="2500">
              <a:solidFill>
                <a:schemeClr val="bg1"/>
              </a:solidFill>
            </a:endParaRPr>
          </a:p>
        </p:txBody>
      </p:sp>
      <p:sp>
        <p:nvSpPr>
          <p:cNvPr id="47108" name="Rectangle 2"/>
          <p:cNvSpPr>
            <a:spLocks noGrp="1" noChangeArrowheads="1"/>
          </p:cNvSpPr>
          <p:nvPr>
            <p:ph type="body"/>
          </p:nvPr>
        </p:nvSpPr>
        <p:spPr>
          <a:xfrm>
            <a:off x="724090" y="4520610"/>
            <a:ext cx="5786164" cy="42849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
        <p:nvSpPr>
          <p:cNvPr id="47109" name="Text Box 3"/>
          <p:cNvSpPr txBox="1">
            <a:spLocks noChangeArrowheads="1"/>
          </p:cNvSpPr>
          <p:nvPr/>
        </p:nvSpPr>
        <p:spPr bwMode="auto">
          <a:xfrm>
            <a:off x="4097169" y="9039595"/>
            <a:ext cx="3135537" cy="47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457" tIns="48078" rIns="92457" bIns="4807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9pPr>
          </a:lstStyle>
          <a:p>
            <a:pPr algn="r" eaLnBrk="1" hangingPunct="1">
              <a:lnSpc>
                <a:spcPct val="100000"/>
              </a:lnSpc>
              <a:spcBef>
                <a:spcPct val="0"/>
              </a:spcBef>
              <a:buClr>
                <a:srgbClr val="FFFFFF"/>
              </a:buClr>
            </a:pPr>
            <a:fld id="{BB3E6582-4C8A-4877-BC87-6A168E9E36BF}" type="slidenum">
              <a:rPr lang="en-GB" altLang="en-US" sz="1200"/>
              <a:pPr algn="r" eaLnBrk="1" hangingPunct="1">
                <a:lnSpc>
                  <a:spcPct val="100000"/>
                </a:lnSpc>
                <a:spcBef>
                  <a:spcPct val="0"/>
                </a:spcBef>
                <a:buClr>
                  <a:srgbClr val="FFFFFF"/>
                </a:buClr>
              </a:pPr>
              <a:t>19</a:t>
            </a:fld>
            <a:endParaRPr lang="en-GB" altLang="en-US" sz="1200"/>
          </a:p>
        </p:txBody>
      </p:sp>
    </p:spTree>
    <p:extLst>
      <p:ext uri="{BB962C8B-B14F-4D97-AF65-F5344CB8AC3E}">
        <p14:creationId xmlns:p14="http://schemas.microsoft.com/office/powerpoint/2010/main" val="2657465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4813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1pPr>
            <a:lvl2pPr marL="763233" indent="-29355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2pPr>
            <a:lvl3pPr marL="1174204"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3pPr>
            <a:lvl4pPr marL="1643885"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4pPr>
            <a:lvl5pPr marL="2113567"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5pPr>
            <a:lvl6pPr marL="2583249"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6pPr>
            <a:lvl7pPr marL="3052930"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7pPr>
            <a:lvl8pPr marL="3522612"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8pPr>
            <a:lvl9pPr marL="3992293"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9pPr>
          </a:lstStyle>
          <a:p>
            <a:fld id="{829DBC67-0504-4E13-ADDF-5484B1243DD5}" type="slidenum">
              <a:rPr lang="en-GB" altLang="en-US" sz="1200">
                <a:solidFill>
                  <a:srgbClr val="000000"/>
                </a:solidFill>
              </a:rPr>
              <a:pPr/>
              <a:t>20</a:t>
            </a:fld>
            <a:endParaRPr lang="en-GB" altLang="en-US" sz="1200">
              <a:solidFill>
                <a:srgbClr val="000000"/>
              </a:solidFill>
            </a:endParaRPr>
          </a:p>
        </p:txBody>
      </p:sp>
    </p:spTree>
    <p:extLst>
      <p:ext uri="{BB962C8B-B14F-4D97-AF65-F5344CB8AC3E}">
        <p14:creationId xmlns:p14="http://schemas.microsoft.com/office/powerpoint/2010/main" val="2276726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1pPr>
            <a:lvl2pPr marL="763233" indent="-29355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2pPr>
            <a:lvl3pPr marL="1174204"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3pPr>
            <a:lvl4pPr marL="1643885"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4pPr>
            <a:lvl5pPr marL="2113567"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5pPr>
            <a:lvl6pPr marL="2583249"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6pPr>
            <a:lvl7pPr marL="3052930"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7pPr>
            <a:lvl8pPr marL="3522612"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8pPr>
            <a:lvl9pPr marL="3992293"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9pPr>
          </a:lstStyle>
          <a:p>
            <a:fld id="{EB20A016-AE69-4867-AA4F-A8B78598E90A}" type="slidenum">
              <a:rPr lang="en-GB" altLang="en-US" sz="1200">
                <a:solidFill>
                  <a:srgbClr val="000000"/>
                </a:solidFill>
              </a:rPr>
              <a:pPr/>
              <a:t>21</a:t>
            </a:fld>
            <a:endParaRPr lang="en-GB" altLang="en-US" sz="1200">
              <a:solidFill>
                <a:srgbClr val="000000"/>
              </a:solidFill>
            </a:endParaRPr>
          </a:p>
        </p:txBody>
      </p:sp>
      <p:sp>
        <p:nvSpPr>
          <p:cNvPr id="49155" name="Text Box 1"/>
          <p:cNvSpPr txBox="1">
            <a:spLocks noChangeArrowheads="1"/>
          </p:cNvSpPr>
          <p:nvPr/>
        </p:nvSpPr>
        <p:spPr bwMode="auto">
          <a:xfrm>
            <a:off x="1328591" y="713610"/>
            <a:ext cx="4577164" cy="3569672"/>
          </a:xfrm>
          <a:prstGeom prst="rect">
            <a:avLst/>
          </a:prstGeom>
          <a:solidFill>
            <a:srgbClr val="FFFFFF"/>
          </a:solidFill>
          <a:ln w="9525">
            <a:solidFill>
              <a:srgbClr val="000000"/>
            </a:solidFill>
            <a:miter lim="800000"/>
            <a:headEnd/>
            <a:tailEnd/>
          </a:ln>
        </p:spPr>
        <p:txBody>
          <a:bodyPr wrap="none" lIns="93936" tIns="46968" rIns="93936" bIns="46968" anchor="ctr"/>
          <a:lstStyle>
            <a:lvl1pPr>
              <a:defRPr sz="3600">
                <a:solidFill>
                  <a:srgbClr val="FFFFFF"/>
                </a:solidFill>
                <a:latin typeface="Comic Sans MS" panose="030F0702030302020204" pitchFamily="66" charset="0"/>
                <a:cs typeface="Lucida Sans Unicode" panose="020B0602030504020204" pitchFamily="34" charset="0"/>
              </a:defRPr>
            </a:lvl1pPr>
            <a:lvl2pPr marL="742950" indent="-285750">
              <a:defRPr sz="3600">
                <a:solidFill>
                  <a:srgbClr val="FFFFFF"/>
                </a:solidFill>
                <a:latin typeface="Comic Sans MS" panose="030F0702030302020204" pitchFamily="66" charset="0"/>
                <a:cs typeface="Lucida Sans Unicode" panose="020B0602030504020204" pitchFamily="34" charset="0"/>
              </a:defRPr>
            </a:lvl2pPr>
            <a:lvl3pPr marL="1143000" indent="-228600">
              <a:defRPr sz="3600">
                <a:solidFill>
                  <a:srgbClr val="FFFFFF"/>
                </a:solidFill>
                <a:latin typeface="Comic Sans MS" panose="030F0702030302020204" pitchFamily="66" charset="0"/>
                <a:cs typeface="Lucida Sans Unicode" panose="020B0602030504020204" pitchFamily="34" charset="0"/>
              </a:defRPr>
            </a:lvl3pPr>
            <a:lvl4pPr marL="1600200" indent="-228600">
              <a:defRPr sz="3600">
                <a:solidFill>
                  <a:srgbClr val="FFFFFF"/>
                </a:solidFill>
                <a:latin typeface="Comic Sans MS" panose="030F0702030302020204" pitchFamily="66" charset="0"/>
                <a:cs typeface="Lucida Sans Unicode" panose="020B0602030504020204" pitchFamily="34" charset="0"/>
              </a:defRPr>
            </a:lvl4pPr>
            <a:lvl5pPr marL="2057400" indent="-228600">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9pPr>
          </a:lstStyle>
          <a:p>
            <a:pPr eaLnBrk="1" hangingPunct="1">
              <a:spcBef>
                <a:spcPct val="0"/>
              </a:spcBef>
              <a:buClr>
                <a:srgbClr val="000000"/>
              </a:buClr>
            </a:pPr>
            <a:endParaRPr lang="en-US" altLang="en-US" sz="2500">
              <a:solidFill>
                <a:schemeClr val="bg1"/>
              </a:solidFill>
            </a:endParaRPr>
          </a:p>
        </p:txBody>
      </p:sp>
      <p:sp>
        <p:nvSpPr>
          <p:cNvPr id="49156" name="Rectangle 2"/>
          <p:cNvSpPr>
            <a:spLocks noGrp="1" noChangeArrowheads="1"/>
          </p:cNvSpPr>
          <p:nvPr>
            <p:ph type="body"/>
          </p:nvPr>
        </p:nvSpPr>
        <p:spPr>
          <a:xfrm>
            <a:off x="724090" y="4520610"/>
            <a:ext cx="5786164" cy="42849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
        <p:nvSpPr>
          <p:cNvPr id="49157" name="Text Box 3"/>
          <p:cNvSpPr txBox="1">
            <a:spLocks noChangeArrowheads="1"/>
          </p:cNvSpPr>
          <p:nvPr/>
        </p:nvSpPr>
        <p:spPr bwMode="auto">
          <a:xfrm>
            <a:off x="4097169" y="9039595"/>
            <a:ext cx="3135537" cy="47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457" tIns="48078" rIns="92457" bIns="4807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9pPr>
          </a:lstStyle>
          <a:p>
            <a:pPr algn="r" eaLnBrk="1" hangingPunct="1">
              <a:lnSpc>
                <a:spcPct val="100000"/>
              </a:lnSpc>
              <a:spcBef>
                <a:spcPct val="0"/>
              </a:spcBef>
              <a:buClr>
                <a:srgbClr val="FFFFFF"/>
              </a:buClr>
            </a:pPr>
            <a:fld id="{BB3B245E-4629-453F-8942-8B2E45E89281}" type="slidenum">
              <a:rPr lang="en-GB" altLang="en-US" sz="1200"/>
              <a:pPr algn="r" eaLnBrk="1" hangingPunct="1">
                <a:lnSpc>
                  <a:spcPct val="100000"/>
                </a:lnSpc>
                <a:spcBef>
                  <a:spcPct val="0"/>
                </a:spcBef>
                <a:buClr>
                  <a:srgbClr val="FFFFFF"/>
                </a:buClr>
              </a:pPr>
              <a:t>21</a:t>
            </a:fld>
            <a:endParaRPr lang="en-GB" altLang="en-US" sz="1200"/>
          </a:p>
        </p:txBody>
      </p:sp>
    </p:spTree>
    <p:extLst>
      <p:ext uri="{BB962C8B-B14F-4D97-AF65-F5344CB8AC3E}">
        <p14:creationId xmlns:p14="http://schemas.microsoft.com/office/powerpoint/2010/main" val="2946794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differences between a state and a federal constitution? Highlight that the US Constitution provides for the structure and function of our federal government and the Florida Constitution provides for the structure and function of our state government.  Highlight other differences.</a:t>
            </a:r>
          </a:p>
        </p:txBody>
      </p:sp>
      <p:sp>
        <p:nvSpPr>
          <p:cNvPr id="4" name="Slide Number Placeholder 3"/>
          <p:cNvSpPr>
            <a:spLocks noGrp="1"/>
          </p:cNvSpPr>
          <p:nvPr>
            <p:ph type="sldNum" sz="quarter" idx="10"/>
          </p:nvPr>
        </p:nvSpPr>
        <p:spPr/>
        <p:txBody>
          <a:bodyPr/>
          <a:lstStyle/>
          <a:p>
            <a:fld id="{3C42296C-D869-439A-8952-FF20BCFB0408}" type="slidenum">
              <a:rPr lang="en-US" smtClean="0"/>
              <a:pPr/>
              <a:t>3</a:t>
            </a:fld>
            <a:endParaRPr lang="en-US" dirty="0"/>
          </a:p>
        </p:txBody>
      </p:sp>
    </p:spTree>
    <p:extLst>
      <p:ext uri="{BB962C8B-B14F-4D97-AF65-F5344CB8AC3E}">
        <p14:creationId xmlns:p14="http://schemas.microsoft.com/office/powerpoint/2010/main" val="2232168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1pPr>
            <a:lvl2pPr marL="763233" indent="-29355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2pPr>
            <a:lvl3pPr marL="1174204"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3pPr>
            <a:lvl4pPr marL="1643885"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4pPr>
            <a:lvl5pPr marL="2113567"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5pPr>
            <a:lvl6pPr marL="2583249"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6pPr>
            <a:lvl7pPr marL="3052930"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7pPr>
            <a:lvl8pPr marL="3522612"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8pPr>
            <a:lvl9pPr marL="3992293"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9pPr>
          </a:lstStyle>
          <a:p>
            <a:fld id="{6D78C321-41CD-49C5-BED5-46680699A747}" type="slidenum">
              <a:rPr lang="en-GB" altLang="en-US" sz="1200">
                <a:solidFill>
                  <a:srgbClr val="000000"/>
                </a:solidFill>
              </a:rPr>
              <a:pPr/>
              <a:t>22</a:t>
            </a:fld>
            <a:endParaRPr lang="en-GB" altLang="en-US" sz="1200">
              <a:solidFill>
                <a:srgbClr val="000000"/>
              </a:solidFill>
            </a:endParaRPr>
          </a:p>
        </p:txBody>
      </p:sp>
      <p:sp>
        <p:nvSpPr>
          <p:cNvPr id="50179" name="Text Box 1"/>
          <p:cNvSpPr txBox="1">
            <a:spLocks noChangeArrowheads="1"/>
          </p:cNvSpPr>
          <p:nvPr/>
        </p:nvSpPr>
        <p:spPr bwMode="auto">
          <a:xfrm>
            <a:off x="1328591" y="713610"/>
            <a:ext cx="4577164" cy="3569672"/>
          </a:xfrm>
          <a:prstGeom prst="rect">
            <a:avLst/>
          </a:prstGeom>
          <a:solidFill>
            <a:srgbClr val="FFFFFF"/>
          </a:solidFill>
          <a:ln w="9525">
            <a:solidFill>
              <a:srgbClr val="000000"/>
            </a:solidFill>
            <a:miter lim="800000"/>
            <a:headEnd/>
            <a:tailEnd/>
          </a:ln>
        </p:spPr>
        <p:txBody>
          <a:bodyPr wrap="none" lIns="93936" tIns="46968" rIns="93936" bIns="46968" anchor="ctr"/>
          <a:lstStyle>
            <a:lvl1pPr>
              <a:defRPr sz="3600">
                <a:solidFill>
                  <a:srgbClr val="FFFFFF"/>
                </a:solidFill>
                <a:latin typeface="Comic Sans MS" panose="030F0702030302020204" pitchFamily="66" charset="0"/>
                <a:cs typeface="Lucida Sans Unicode" panose="020B0602030504020204" pitchFamily="34" charset="0"/>
              </a:defRPr>
            </a:lvl1pPr>
            <a:lvl2pPr marL="742950" indent="-285750">
              <a:defRPr sz="3600">
                <a:solidFill>
                  <a:srgbClr val="FFFFFF"/>
                </a:solidFill>
                <a:latin typeface="Comic Sans MS" panose="030F0702030302020204" pitchFamily="66" charset="0"/>
                <a:cs typeface="Lucida Sans Unicode" panose="020B0602030504020204" pitchFamily="34" charset="0"/>
              </a:defRPr>
            </a:lvl2pPr>
            <a:lvl3pPr marL="1143000" indent="-228600">
              <a:defRPr sz="3600">
                <a:solidFill>
                  <a:srgbClr val="FFFFFF"/>
                </a:solidFill>
                <a:latin typeface="Comic Sans MS" panose="030F0702030302020204" pitchFamily="66" charset="0"/>
                <a:cs typeface="Lucida Sans Unicode" panose="020B0602030504020204" pitchFamily="34" charset="0"/>
              </a:defRPr>
            </a:lvl3pPr>
            <a:lvl4pPr marL="1600200" indent="-228600">
              <a:defRPr sz="3600">
                <a:solidFill>
                  <a:srgbClr val="FFFFFF"/>
                </a:solidFill>
                <a:latin typeface="Comic Sans MS" panose="030F0702030302020204" pitchFamily="66" charset="0"/>
                <a:cs typeface="Lucida Sans Unicode" panose="020B0602030504020204" pitchFamily="34" charset="0"/>
              </a:defRPr>
            </a:lvl4pPr>
            <a:lvl5pPr marL="2057400" indent="-228600">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9pPr>
          </a:lstStyle>
          <a:p>
            <a:pPr eaLnBrk="1" hangingPunct="1">
              <a:spcBef>
                <a:spcPct val="0"/>
              </a:spcBef>
              <a:buClr>
                <a:srgbClr val="000000"/>
              </a:buClr>
            </a:pPr>
            <a:endParaRPr lang="en-US" altLang="en-US" sz="2500">
              <a:solidFill>
                <a:schemeClr val="bg1"/>
              </a:solidFill>
            </a:endParaRPr>
          </a:p>
        </p:txBody>
      </p:sp>
      <p:sp>
        <p:nvSpPr>
          <p:cNvPr id="50180" name="Rectangle 2"/>
          <p:cNvSpPr>
            <a:spLocks noGrp="1" noChangeArrowheads="1"/>
          </p:cNvSpPr>
          <p:nvPr>
            <p:ph type="body"/>
          </p:nvPr>
        </p:nvSpPr>
        <p:spPr>
          <a:xfrm>
            <a:off x="724090" y="4520610"/>
            <a:ext cx="5786164" cy="42849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
        <p:nvSpPr>
          <p:cNvPr id="50181" name="Text Box 3"/>
          <p:cNvSpPr txBox="1">
            <a:spLocks noChangeArrowheads="1"/>
          </p:cNvSpPr>
          <p:nvPr/>
        </p:nvSpPr>
        <p:spPr bwMode="auto">
          <a:xfrm>
            <a:off x="4097169" y="9039595"/>
            <a:ext cx="3135537" cy="47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457" tIns="48078" rIns="92457" bIns="4807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9pPr>
          </a:lstStyle>
          <a:p>
            <a:pPr algn="r" eaLnBrk="1" hangingPunct="1">
              <a:lnSpc>
                <a:spcPct val="100000"/>
              </a:lnSpc>
              <a:spcBef>
                <a:spcPct val="0"/>
              </a:spcBef>
              <a:buClr>
                <a:srgbClr val="FFFFFF"/>
              </a:buClr>
            </a:pPr>
            <a:fld id="{C2C03B11-6DD5-4EC4-9C9F-D712D8DB4442}" type="slidenum">
              <a:rPr lang="en-GB" altLang="en-US" sz="1200"/>
              <a:pPr algn="r" eaLnBrk="1" hangingPunct="1">
                <a:lnSpc>
                  <a:spcPct val="100000"/>
                </a:lnSpc>
                <a:spcBef>
                  <a:spcPct val="0"/>
                </a:spcBef>
                <a:buClr>
                  <a:srgbClr val="FFFFFF"/>
                </a:buClr>
              </a:pPr>
              <a:t>22</a:t>
            </a:fld>
            <a:endParaRPr lang="en-GB" altLang="en-US" sz="1200"/>
          </a:p>
        </p:txBody>
      </p:sp>
    </p:spTree>
    <p:extLst>
      <p:ext uri="{BB962C8B-B14F-4D97-AF65-F5344CB8AC3E}">
        <p14:creationId xmlns:p14="http://schemas.microsoft.com/office/powerpoint/2010/main" val="2952509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1pPr>
            <a:lvl2pPr marL="763233" indent="-29355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2pPr>
            <a:lvl3pPr marL="1174204"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3pPr>
            <a:lvl4pPr marL="1643885"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4pPr>
            <a:lvl5pPr marL="2113567"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5pPr>
            <a:lvl6pPr marL="2583249"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6pPr>
            <a:lvl7pPr marL="3052930"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7pPr>
            <a:lvl8pPr marL="3522612"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8pPr>
            <a:lvl9pPr marL="3992293"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9pPr>
          </a:lstStyle>
          <a:p>
            <a:fld id="{2DA2E31E-B220-406D-8140-52EC6D07967E}" type="slidenum">
              <a:rPr lang="en-GB" altLang="en-US" sz="1200">
                <a:solidFill>
                  <a:srgbClr val="000000"/>
                </a:solidFill>
              </a:rPr>
              <a:pPr/>
              <a:t>23</a:t>
            </a:fld>
            <a:endParaRPr lang="en-GB" altLang="en-US" sz="1200">
              <a:solidFill>
                <a:srgbClr val="000000"/>
              </a:solidFill>
            </a:endParaRPr>
          </a:p>
        </p:txBody>
      </p:sp>
      <p:sp>
        <p:nvSpPr>
          <p:cNvPr id="51203" name="Text Box 1"/>
          <p:cNvSpPr txBox="1">
            <a:spLocks noChangeArrowheads="1"/>
          </p:cNvSpPr>
          <p:nvPr/>
        </p:nvSpPr>
        <p:spPr bwMode="auto">
          <a:xfrm>
            <a:off x="1328591" y="713610"/>
            <a:ext cx="4577164" cy="3569672"/>
          </a:xfrm>
          <a:prstGeom prst="rect">
            <a:avLst/>
          </a:prstGeom>
          <a:solidFill>
            <a:srgbClr val="FFFFFF"/>
          </a:solidFill>
          <a:ln w="9525">
            <a:solidFill>
              <a:srgbClr val="000000"/>
            </a:solidFill>
            <a:miter lim="800000"/>
            <a:headEnd/>
            <a:tailEnd/>
          </a:ln>
        </p:spPr>
        <p:txBody>
          <a:bodyPr wrap="none" lIns="93936" tIns="46968" rIns="93936" bIns="46968" anchor="ctr"/>
          <a:lstStyle>
            <a:lvl1pPr>
              <a:defRPr sz="3600">
                <a:solidFill>
                  <a:srgbClr val="FFFFFF"/>
                </a:solidFill>
                <a:latin typeface="Comic Sans MS" panose="030F0702030302020204" pitchFamily="66" charset="0"/>
                <a:cs typeface="Lucida Sans Unicode" panose="020B0602030504020204" pitchFamily="34" charset="0"/>
              </a:defRPr>
            </a:lvl1pPr>
            <a:lvl2pPr marL="742950" indent="-285750">
              <a:defRPr sz="3600">
                <a:solidFill>
                  <a:srgbClr val="FFFFFF"/>
                </a:solidFill>
                <a:latin typeface="Comic Sans MS" panose="030F0702030302020204" pitchFamily="66" charset="0"/>
                <a:cs typeface="Lucida Sans Unicode" panose="020B0602030504020204" pitchFamily="34" charset="0"/>
              </a:defRPr>
            </a:lvl2pPr>
            <a:lvl3pPr marL="1143000" indent="-228600">
              <a:defRPr sz="3600">
                <a:solidFill>
                  <a:srgbClr val="FFFFFF"/>
                </a:solidFill>
                <a:latin typeface="Comic Sans MS" panose="030F0702030302020204" pitchFamily="66" charset="0"/>
                <a:cs typeface="Lucida Sans Unicode" panose="020B0602030504020204" pitchFamily="34" charset="0"/>
              </a:defRPr>
            </a:lvl3pPr>
            <a:lvl4pPr marL="1600200" indent="-228600">
              <a:defRPr sz="3600">
                <a:solidFill>
                  <a:srgbClr val="FFFFFF"/>
                </a:solidFill>
                <a:latin typeface="Comic Sans MS" panose="030F0702030302020204" pitchFamily="66" charset="0"/>
                <a:cs typeface="Lucida Sans Unicode" panose="020B0602030504020204" pitchFamily="34" charset="0"/>
              </a:defRPr>
            </a:lvl4pPr>
            <a:lvl5pPr marL="2057400" indent="-228600">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9pPr>
          </a:lstStyle>
          <a:p>
            <a:pPr eaLnBrk="1" hangingPunct="1">
              <a:spcBef>
                <a:spcPct val="0"/>
              </a:spcBef>
              <a:buClr>
                <a:srgbClr val="000000"/>
              </a:buClr>
            </a:pPr>
            <a:endParaRPr lang="en-US" altLang="en-US" sz="2500">
              <a:solidFill>
                <a:schemeClr val="bg1"/>
              </a:solidFill>
            </a:endParaRPr>
          </a:p>
        </p:txBody>
      </p:sp>
      <p:sp>
        <p:nvSpPr>
          <p:cNvPr id="51204" name="Rectangle 2"/>
          <p:cNvSpPr>
            <a:spLocks noGrp="1" noChangeArrowheads="1"/>
          </p:cNvSpPr>
          <p:nvPr>
            <p:ph type="body"/>
          </p:nvPr>
        </p:nvSpPr>
        <p:spPr>
          <a:xfrm>
            <a:off x="724090" y="4520610"/>
            <a:ext cx="5786164" cy="42849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
        <p:nvSpPr>
          <p:cNvPr id="51205" name="Text Box 3"/>
          <p:cNvSpPr txBox="1">
            <a:spLocks noChangeArrowheads="1"/>
          </p:cNvSpPr>
          <p:nvPr/>
        </p:nvSpPr>
        <p:spPr bwMode="auto">
          <a:xfrm>
            <a:off x="4097169" y="9039595"/>
            <a:ext cx="3135537" cy="47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457" tIns="48078" rIns="92457" bIns="4807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9pPr>
          </a:lstStyle>
          <a:p>
            <a:pPr algn="r" eaLnBrk="1" hangingPunct="1">
              <a:lnSpc>
                <a:spcPct val="100000"/>
              </a:lnSpc>
              <a:spcBef>
                <a:spcPct val="0"/>
              </a:spcBef>
              <a:buClr>
                <a:srgbClr val="FFFFFF"/>
              </a:buClr>
            </a:pPr>
            <a:fld id="{6B59B026-EE21-41E6-AF8C-CD73B98AD9F9}" type="slidenum">
              <a:rPr lang="en-GB" altLang="en-US" sz="1200"/>
              <a:pPr algn="r" eaLnBrk="1" hangingPunct="1">
                <a:lnSpc>
                  <a:spcPct val="100000"/>
                </a:lnSpc>
                <a:spcBef>
                  <a:spcPct val="0"/>
                </a:spcBef>
                <a:buClr>
                  <a:srgbClr val="FFFFFF"/>
                </a:buClr>
              </a:pPr>
              <a:t>23</a:t>
            </a:fld>
            <a:endParaRPr lang="en-GB" altLang="en-US" sz="1200"/>
          </a:p>
        </p:txBody>
      </p:sp>
    </p:spTree>
    <p:extLst>
      <p:ext uri="{BB962C8B-B14F-4D97-AF65-F5344CB8AC3E}">
        <p14:creationId xmlns:p14="http://schemas.microsoft.com/office/powerpoint/2010/main" val="3429058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1pPr>
            <a:lvl2pPr marL="763233" indent="-29355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2pPr>
            <a:lvl3pPr marL="1174204"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3pPr>
            <a:lvl4pPr marL="1643885"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4pPr>
            <a:lvl5pPr marL="2113567"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5pPr>
            <a:lvl6pPr marL="2583249"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6pPr>
            <a:lvl7pPr marL="3052930"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7pPr>
            <a:lvl8pPr marL="3522612"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8pPr>
            <a:lvl9pPr marL="3992293"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9pPr>
          </a:lstStyle>
          <a:p>
            <a:fld id="{B2CEE3A0-49C2-48F2-9004-FF146328F70D}" type="slidenum">
              <a:rPr lang="en-GB" altLang="en-US" sz="1200">
                <a:solidFill>
                  <a:srgbClr val="000000"/>
                </a:solidFill>
              </a:rPr>
              <a:pPr/>
              <a:t>24</a:t>
            </a:fld>
            <a:endParaRPr lang="en-GB" altLang="en-US" sz="1200">
              <a:solidFill>
                <a:srgbClr val="000000"/>
              </a:solidFill>
            </a:endParaRPr>
          </a:p>
        </p:txBody>
      </p:sp>
      <p:sp>
        <p:nvSpPr>
          <p:cNvPr id="52227" name="Text Box 1"/>
          <p:cNvSpPr txBox="1">
            <a:spLocks noChangeArrowheads="1"/>
          </p:cNvSpPr>
          <p:nvPr/>
        </p:nvSpPr>
        <p:spPr bwMode="auto">
          <a:xfrm>
            <a:off x="1328591" y="713610"/>
            <a:ext cx="4577164" cy="3569672"/>
          </a:xfrm>
          <a:prstGeom prst="rect">
            <a:avLst/>
          </a:prstGeom>
          <a:solidFill>
            <a:srgbClr val="FFFFFF"/>
          </a:solidFill>
          <a:ln w="9525">
            <a:solidFill>
              <a:srgbClr val="000000"/>
            </a:solidFill>
            <a:miter lim="800000"/>
            <a:headEnd/>
            <a:tailEnd/>
          </a:ln>
        </p:spPr>
        <p:txBody>
          <a:bodyPr wrap="none" lIns="93936" tIns="46968" rIns="93936" bIns="46968" anchor="ctr"/>
          <a:lstStyle>
            <a:lvl1pPr>
              <a:defRPr sz="3600">
                <a:solidFill>
                  <a:srgbClr val="FFFFFF"/>
                </a:solidFill>
                <a:latin typeface="Comic Sans MS" panose="030F0702030302020204" pitchFamily="66" charset="0"/>
                <a:cs typeface="Lucida Sans Unicode" panose="020B0602030504020204" pitchFamily="34" charset="0"/>
              </a:defRPr>
            </a:lvl1pPr>
            <a:lvl2pPr marL="742950" indent="-285750">
              <a:defRPr sz="3600">
                <a:solidFill>
                  <a:srgbClr val="FFFFFF"/>
                </a:solidFill>
                <a:latin typeface="Comic Sans MS" panose="030F0702030302020204" pitchFamily="66" charset="0"/>
                <a:cs typeface="Lucida Sans Unicode" panose="020B0602030504020204" pitchFamily="34" charset="0"/>
              </a:defRPr>
            </a:lvl2pPr>
            <a:lvl3pPr marL="1143000" indent="-228600">
              <a:defRPr sz="3600">
                <a:solidFill>
                  <a:srgbClr val="FFFFFF"/>
                </a:solidFill>
                <a:latin typeface="Comic Sans MS" panose="030F0702030302020204" pitchFamily="66" charset="0"/>
                <a:cs typeface="Lucida Sans Unicode" panose="020B0602030504020204" pitchFamily="34" charset="0"/>
              </a:defRPr>
            </a:lvl3pPr>
            <a:lvl4pPr marL="1600200" indent="-228600">
              <a:defRPr sz="3600">
                <a:solidFill>
                  <a:srgbClr val="FFFFFF"/>
                </a:solidFill>
                <a:latin typeface="Comic Sans MS" panose="030F0702030302020204" pitchFamily="66" charset="0"/>
                <a:cs typeface="Lucida Sans Unicode" panose="020B0602030504020204" pitchFamily="34" charset="0"/>
              </a:defRPr>
            </a:lvl4pPr>
            <a:lvl5pPr marL="2057400" indent="-228600">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9pPr>
          </a:lstStyle>
          <a:p>
            <a:pPr eaLnBrk="1" hangingPunct="1">
              <a:spcBef>
                <a:spcPct val="0"/>
              </a:spcBef>
              <a:buClr>
                <a:srgbClr val="000000"/>
              </a:buClr>
            </a:pPr>
            <a:endParaRPr lang="en-US" altLang="en-US" sz="2500">
              <a:solidFill>
                <a:schemeClr val="bg1"/>
              </a:solidFill>
            </a:endParaRPr>
          </a:p>
        </p:txBody>
      </p:sp>
      <p:sp>
        <p:nvSpPr>
          <p:cNvPr id="52228" name="Rectangle 2"/>
          <p:cNvSpPr>
            <a:spLocks noGrp="1" noChangeArrowheads="1"/>
          </p:cNvSpPr>
          <p:nvPr>
            <p:ph type="body"/>
          </p:nvPr>
        </p:nvSpPr>
        <p:spPr>
          <a:xfrm>
            <a:off x="724090" y="4520610"/>
            <a:ext cx="5786164" cy="42849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
        <p:nvSpPr>
          <p:cNvPr id="52229" name="Text Box 3"/>
          <p:cNvSpPr txBox="1">
            <a:spLocks noChangeArrowheads="1"/>
          </p:cNvSpPr>
          <p:nvPr/>
        </p:nvSpPr>
        <p:spPr bwMode="auto">
          <a:xfrm>
            <a:off x="4097169" y="9039595"/>
            <a:ext cx="3135537" cy="47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457" tIns="48078" rIns="92457" bIns="4807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9pPr>
          </a:lstStyle>
          <a:p>
            <a:pPr algn="r" eaLnBrk="1" hangingPunct="1">
              <a:lnSpc>
                <a:spcPct val="100000"/>
              </a:lnSpc>
              <a:spcBef>
                <a:spcPct val="0"/>
              </a:spcBef>
              <a:buClr>
                <a:srgbClr val="FFFFFF"/>
              </a:buClr>
            </a:pPr>
            <a:fld id="{032DD9D9-7BCE-4C8F-91E4-8C5AC5F157B8}" type="slidenum">
              <a:rPr lang="en-GB" altLang="en-US" sz="1200"/>
              <a:pPr algn="r" eaLnBrk="1" hangingPunct="1">
                <a:lnSpc>
                  <a:spcPct val="100000"/>
                </a:lnSpc>
                <a:spcBef>
                  <a:spcPct val="0"/>
                </a:spcBef>
                <a:buClr>
                  <a:srgbClr val="FFFFFF"/>
                </a:buClr>
              </a:pPr>
              <a:t>24</a:t>
            </a:fld>
            <a:endParaRPr lang="en-GB" altLang="en-US" sz="1200"/>
          </a:p>
        </p:txBody>
      </p:sp>
    </p:spTree>
    <p:extLst>
      <p:ext uri="{BB962C8B-B14F-4D97-AF65-F5344CB8AC3E}">
        <p14:creationId xmlns:p14="http://schemas.microsoft.com/office/powerpoint/2010/main" val="3840915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1pPr>
            <a:lvl2pPr marL="763233" indent="-29355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2pPr>
            <a:lvl3pPr marL="1174204"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3pPr>
            <a:lvl4pPr marL="1643885"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4pPr>
            <a:lvl5pPr marL="2113567"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5pPr>
            <a:lvl6pPr marL="2583249"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6pPr>
            <a:lvl7pPr marL="3052930"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7pPr>
            <a:lvl8pPr marL="3522612"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8pPr>
            <a:lvl9pPr marL="3992293"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9pPr>
          </a:lstStyle>
          <a:p>
            <a:fld id="{18CA11FB-A668-41E3-8BDE-726AD5B3C572}" type="slidenum">
              <a:rPr lang="en-GB" altLang="en-US" sz="1200">
                <a:solidFill>
                  <a:srgbClr val="000000"/>
                </a:solidFill>
              </a:rPr>
              <a:pPr/>
              <a:t>25</a:t>
            </a:fld>
            <a:endParaRPr lang="en-GB" altLang="en-US" sz="1200">
              <a:solidFill>
                <a:srgbClr val="000000"/>
              </a:solidFill>
            </a:endParaRPr>
          </a:p>
        </p:txBody>
      </p:sp>
      <p:sp>
        <p:nvSpPr>
          <p:cNvPr id="53251" name="Text Box 1"/>
          <p:cNvSpPr txBox="1">
            <a:spLocks noChangeArrowheads="1"/>
          </p:cNvSpPr>
          <p:nvPr/>
        </p:nvSpPr>
        <p:spPr bwMode="auto">
          <a:xfrm>
            <a:off x="1328591" y="713610"/>
            <a:ext cx="4577164" cy="3569672"/>
          </a:xfrm>
          <a:prstGeom prst="rect">
            <a:avLst/>
          </a:prstGeom>
          <a:solidFill>
            <a:srgbClr val="FFFFFF"/>
          </a:solidFill>
          <a:ln w="9525">
            <a:solidFill>
              <a:srgbClr val="000000"/>
            </a:solidFill>
            <a:miter lim="800000"/>
            <a:headEnd/>
            <a:tailEnd/>
          </a:ln>
        </p:spPr>
        <p:txBody>
          <a:bodyPr wrap="none" lIns="93936" tIns="46968" rIns="93936" bIns="46968" anchor="ctr"/>
          <a:lstStyle>
            <a:lvl1pPr>
              <a:defRPr sz="3600">
                <a:solidFill>
                  <a:srgbClr val="FFFFFF"/>
                </a:solidFill>
                <a:latin typeface="Comic Sans MS" panose="030F0702030302020204" pitchFamily="66" charset="0"/>
                <a:cs typeface="Lucida Sans Unicode" panose="020B0602030504020204" pitchFamily="34" charset="0"/>
              </a:defRPr>
            </a:lvl1pPr>
            <a:lvl2pPr marL="742950" indent="-285750">
              <a:defRPr sz="3600">
                <a:solidFill>
                  <a:srgbClr val="FFFFFF"/>
                </a:solidFill>
                <a:latin typeface="Comic Sans MS" panose="030F0702030302020204" pitchFamily="66" charset="0"/>
                <a:cs typeface="Lucida Sans Unicode" panose="020B0602030504020204" pitchFamily="34" charset="0"/>
              </a:defRPr>
            </a:lvl2pPr>
            <a:lvl3pPr marL="1143000" indent="-228600">
              <a:defRPr sz="3600">
                <a:solidFill>
                  <a:srgbClr val="FFFFFF"/>
                </a:solidFill>
                <a:latin typeface="Comic Sans MS" panose="030F0702030302020204" pitchFamily="66" charset="0"/>
                <a:cs typeface="Lucida Sans Unicode" panose="020B0602030504020204" pitchFamily="34" charset="0"/>
              </a:defRPr>
            </a:lvl3pPr>
            <a:lvl4pPr marL="1600200" indent="-228600">
              <a:defRPr sz="3600">
                <a:solidFill>
                  <a:srgbClr val="FFFFFF"/>
                </a:solidFill>
                <a:latin typeface="Comic Sans MS" panose="030F0702030302020204" pitchFamily="66" charset="0"/>
                <a:cs typeface="Lucida Sans Unicode" panose="020B0602030504020204" pitchFamily="34" charset="0"/>
              </a:defRPr>
            </a:lvl4pPr>
            <a:lvl5pPr marL="2057400" indent="-228600">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9pPr>
          </a:lstStyle>
          <a:p>
            <a:pPr eaLnBrk="1" hangingPunct="1">
              <a:spcBef>
                <a:spcPct val="0"/>
              </a:spcBef>
              <a:buClr>
                <a:srgbClr val="000000"/>
              </a:buClr>
            </a:pPr>
            <a:endParaRPr lang="en-US" altLang="en-US" sz="2500">
              <a:solidFill>
                <a:schemeClr val="bg1"/>
              </a:solidFill>
            </a:endParaRPr>
          </a:p>
        </p:txBody>
      </p:sp>
      <p:sp>
        <p:nvSpPr>
          <p:cNvPr id="53252" name="Rectangle 2"/>
          <p:cNvSpPr>
            <a:spLocks noGrp="1" noChangeArrowheads="1"/>
          </p:cNvSpPr>
          <p:nvPr>
            <p:ph type="body"/>
          </p:nvPr>
        </p:nvSpPr>
        <p:spPr>
          <a:xfrm>
            <a:off x="724090" y="4520610"/>
            <a:ext cx="5786164" cy="42849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dirty="0"/>
              <a:t>Of the seven justices, each appellate district shall have at least one justice elected or appointed from the district to the supreme court who is a resident of the district at the time of the original appointment or election. </a:t>
            </a:r>
            <a:endParaRPr lang="en-US" altLang="en-US" dirty="0">
              <a:latin typeface="Times New Roman" panose="02020603050405020304" pitchFamily="18" charset="0"/>
            </a:endParaRPr>
          </a:p>
        </p:txBody>
      </p:sp>
      <p:sp>
        <p:nvSpPr>
          <p:cNvPr id="53253" name="Text Box 3"/>
          <p:cNvSpPr txBox="1">
            <a:spLocks noChangeArrowheads="1"/>
          </p:cNvSpPr>
          <p:nvPr/>
        </p:nvSpPr>
        <p:spPr bwMode="auto">
          <a:xfrm>
            <a:off x="4097169" y="9039595"/>
            <a:ext cx="3135537" cy="47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457" tIns="48078" rIns="92457" bIns="4807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9pPr>
          </a:lstStyle>
          <a:p>
            <a:pPr algn="r" eaLnBrk="1" hangingPunct="1">
              <a:lnSpc>
                <a:spcPct val="100000"/>
              </a:lnSpc>
              <a:spcBef>
                <a:spcPct val="0"/>
              </a:spcBef>
              <a:buClr>
                <a:srgbClr val="FFFFFF"/>
              </a:buClr>
            </a:pPr>
            <a:fld id="{E0098940-AE86-4FE1-A2B4-3A0DE2212C19}" type="slidenum">
              <a:rPr lang="en-GB" altLang="en-US" sz="1200"/>
              <a:pPr algn="r" eaLnBrk="1" hangingPunct="1">
                <a:lnSpc>
                  <a:spcPct val="100000"/>
                </a:lnSpc>
                <a:spcBef>
                  <a:spcPct val="0"/>
                </a:spcBef>
                <a:buClr>
                  <a:srgbClr val="FFFFFF"/>
                </a:buClr>
              </a:pPr>
              <a:t>25</a:t>
            </a:fld>
            <a:endParaRPr lang="en-GB" altLang="en-US" sz="1200"/>
          </a:p>
        </p:txBody>
      </p:sp>
    </p:spTree>
    <p:extLst>
      <p:ext uri="{BB962C8B-B14F-4D97-AF65-F5344CB8AC3E}">
        <p14:creationId xmlns:p14="http://schemas.microsoft.com/office/powerpoint/2010/main" val="480943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1pPr>
            <a:lvl2pPr marL="763233" indent="-29355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2pPr>
            <a:lvl3pPr marL="1174204"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3pPr>
            <a:lvl4pPr marL="1643885"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4pPr>
            <a:lvl5pPr marL="2113567"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5pPr>
            <a:lvl6pPr marL="2583249"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6pPr>
            <a:lvl7pPr marL="3052930"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7pPr>
            <a:lvl8pPr marL="3522612"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8pPr>
            <a:lvl9pPr marL="3992293"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9pPr>
          </a:lstStyle>
          <a:p>
            <a:fld id="{678BEE85-CE7C-4335-9CC5-BC29D70B1585}" type="slidenum">
              <a:rPr lang="en-GB" altLang="en-US" sz="1200">
                <a:solidFill>
                  <a:srgbClr val="000000"/>
                </a:solidFill>
              </a:rPr>
              <a:pPr/>
              <a:t>26</a:t>
            </a:fld>
            <a:endParaRPr lang="en-GB" altLang="en-US" sz="1200">
              <a:solidFill>
                <a:srgbClr val="000000"/>
              </a:solidFill>
            </a:endParaRPr>
          </a:p>
        </p:txBody>
      </p:sp>
      <p:sp>
        <p:nvSpPr>
          <p:cNvPr id="54275" name="Text Box 1"/>
          <p:cNvSpPr txBox="1">
            <a:spLocks noChangeArrowheads="1"/>
          </p:cNvSpPr>
          <p:nvPr/>
        </p:nvSpPr>
        <p:spPr bwMode="auto">
          <a:xfrm>
            <a:off x="1328591" y="713610"/>
            <a:ext cx="4577164" cy="3569672"/>
          </a:xfrm>
          <a:prstGeom prst="rect">
            <a:avLst/>
          </a:prstGeom>
          <a:solidFill>
            <a:srgbClr val="FFFFFF"/>
          </a:solidFill>
          <a:ln w="9525">
            <a:solidFill>
              <a:srgbClr val="000000"/>
            </a:solidFill>
            <a:miter lim="800000"/>
            <a:headEnd/>
            <a:tailEnd/>
          </a:ln>
        </p:spPr>
        <p:txBody>
          <a:bodyPr wrap="none" lIns="93936" tIns="46968" rIns="93936" bIns="46968" anchor="ctr"/>
          <a:lstStyle>
            <a:lvl1pPr>
              <a:defRPr sz="3600">
                <a:solidFill>
                  <a:srgbClr val="FFFFFF"/>
                </a:solidFill>
                <a:latin typeface="Comic Sans MS" panose="030F0702030302020204" pitchFamily="66" charset="0"/>
                <a:cs typeface="Lucida Sans Unicode" panose="020B0602030504020204" pitchFamily="34" charset="0"/>
              </a:defRPr>
            </a:lvl1pPr>
            <a:lvl2pPr marL="742950" indent="-285750">
              <a:defRPr sz="3600">
                <a:solidFill>
                  <a:srgbClr val="FFFFFF"/>
                </a:solidFill>
                <a:latin typeface="Comic Sans MS" panose="030F0702030302020204" pitchFamily="66" charset="0"/>
                <a:cs typeface="Lucida Sans Unicode" panose="020B0602030504020204" pitchFamily="34" charset="0"/>
              </a:defRPr>
            </a:lvl2pPr>
            <a:lvl3pPr marL="1143000" indent="-228600">
              <a:defRPr sz="3600">
                <a:solidFill>
                  <a:srgbClr val="FFFFFF"/>
                </a:solidFill>
                <a:latin typeface="Comic Sans MS" panose="030F0702030302020204" pitchFamily="66" charset="0"/>
                <a:cs typeface="Lucida Sans Unicode" panose="020B0602030504020204" pitchFamily="34" charset="0"/>
              </a:defRPr>
            </a:lvl3pPr>
            <a:lvl4pPr marL="1600200" indent="-228600">
              <a:defRPr sz="3600">
                <a:solidFill>
                  <a:srgbClr val="FFFFFF"/>
                </a:solidFill>
                <a:latin typeface="Comic Sans MS" panose="030F0702030302020204" pitchFamily="66" charset="0"/>
                <a:cs typeface="Lucida Sans Unicode" panose="020B0602030504020204" pitchFamily="34" charset="0"/>
              </a:defRPr>
            </a:lvl4pPr>
            <a:lvl5pPr marL="2057400" indent="-228600">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9pPr>
          </a:lstStyle>
          <a:p>
            <a:pPr eaLnBrk="1" hangingPunct="1">
              <a:spcBef>
                <a:spcPct val="0"/>
              </a:spcBef>
              <a:buClr>
                <a:srgbClr val="000000"/>
              </a:buClr>
            </a:pPr>
            <a:endParaRPr lang="en-US" altLang="en-US" sz="2500">
              <a:solidFill>
                <a:schemeClr val="bg1"/>
              </a:solidFill>
            </a:endParaRPr>
          </a:p>
        </p:txBody>
      </p:sp>
      <p:sp>
        <p:nvSpPr>
          <p:cNvPr id="54276" name="Rectangle 2"/>
          <p:cNvSpPr>
            <a:spLocks noGrp="1" noChangeArrowheads="1"/>
          </p:cNvSpPr>
          <p:nvPr>
            <p:ph type="body"/>
          </p:nvPr>
        </p:nvSpPr>
        <p:spPr>
          <a:xfrm>
            <a:off x="724090" y="4520610"/>
            <a:ext cx="5786164" cy="42849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
        <p:nvSpPr>
          <p:cNvPr id="54277" name="Text Box 3"/>
          <p:cNvSpPr txBox="1">
            <a:spLocks noChangeArrowheads="1"/>
          </p:cNvSpPr>
          <p:nvPr/>
        </p:nvSpPr>
        <p:spPr bwMode="auto">
          <a:xfrm>
            <a:off x="4097169" y="9039595"/>
            <a:ext cx="3135537" cy="47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457" tIns="48078" rIns="92457" bIns="4807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9pPr>
          </a:lstStyle>
          <a:p>
            <a:pPr algn="r" eaLnBrk="1" hangingPunct="1">
              <a:lnSpc>
                <a:spcPct val="100000"/>
              </a:lnSpc>
              <a:spcBef>
                <a:spcPct val="0"/>
              </a:spcBef>
              <a:buClr>
                <a:srgbClr val="FFFFFF"/>
              </a:buClr>
            </a:pPr>
            <a:fld id="{D6B50C4E-A172-48B5-A017-4A749C1D899E}" type="slidenum">
              <a:rPr lang="en-GB" altLang="en-US" sz="1200"/>
              <a:pPr algn="r" eaLnBrk="1" hangingPunct="1">
                <a:lnSpc>
                  <a:spcPct val="100000"/>
                </a:lnSpc>
                <a:spcBef>
                  <a:spcPct val="0"/>
                </a:spcBef>
                <a:buClr>
                  <a:srgbClr val="FFFFFF"/>
                </a:buClr>
              </a:pPr>
              <a:t>26</a:t>
            </a:fld>
            <a:endParaRPr lang="en-GB" altLang="en-US" sz="1200"/>
          </a:p>
        </p:txBody>
      </p:sp>
    </p:spTree>
    <p:extLst>
      <p:ext uri="{BB962C8B-B14F-4D97-AF65-F5344CB8AC3E}">
        <p14:creationId xmlns:p14="http://schemas.microsoft.com/office/powerpoint/2010/main" val="2971063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1pPr>
            <a:lvl2pPr marL="763233" indent="-29355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2pPr>
            <a:lvl3pPr marL="1174204"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3pPr>
            <a:lvl4pPr marL="1643885"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4pPr>
            <a:lvl5pPr marL="2113567"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5pPr>
            <a:lvl6pPr marL="2583249"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6pPr>
            <a:lvl7pPr marL="3052930"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7pPr>
            <a:lvl8pPr marL="3522612"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8pPr>
            <a:lvl9pPr marL="3992293"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9pPr>
          </a:lstStyle>
          <a:p>
            <a:fld id="{32992389-1957-4524-B043-F6D85AC36279}" type="slidenum">
              <a:rPr lang="en-GB" altLang="en-US" sz="1200">
                <a:solidFill>
                  <a:srgbClr val="000000"/>
                </a:solidFill>
              </a:rPr>
              <a:pPr/>
              <a:t>27</a:t>
            </a:fld>
            <a:endParaRPr lang="en-GB" altLang="en-US" sz="1200">
              <a:solidFill>
                <a:srgbClr val="000000"/>
              </a:solidFill>
            </a:endParaRPr>
          </a:p>
        </p:txBody>
      </p:sp>
      <p:sp>
        <p:nvSpPr>
          <p:cNvPr id="55299" name="Text Box 1"/>
          <p:cNvSpPr txBox="1">
            <a:spLocks noChangeArrowheads="1"/>
          </p:cNvSpPr>
          <p:nvPr/>
        </p:nvSpPr>
        <p:spPr bwMode="auto">
          <a:xfrm>
            <a:off x="1328591" y="713610"/>
            <a:ext cx="4577164" cy="3569672"/>
          </a:xfrm>
          <a:prstGeom prst="rect">
            <a:avLst/>
          </a:prstGeom>
          <a:solidFill>
            <a:srgbClr val="FFFFFF"/>
          </a:solidFill>
          <a:ln w="9525">
            <a:solidFill>
              <a:srgbClr val="000000"/>
            </a:solidFill>
            <a:miter lim="800000"/>
            <a:headEnd/>
            <a:tailEnd/>
          </a:ln>
        </p:spPr>
        <p:txBody>
          <a:bodyPr wrap="none" lIns="93936" tIns="46968" rIns="93936" bIns="46968" anchor="ctr"/>
          <a:lstStyle>
            <a:lvl1pPr>
              <a:defRPr sz="3600">
                <a:solidFill>
                  <a:srgbClr val="FFFFFF"/>
                </a:solidFill>
                <a:latin typeface="Comic Sans MS" panose="030F0702030302020204" pitchFamily="66" charset="0"/>
                <a:cs typeface="Lucida Sans Unicode" panose="020B0602030504020204" pitchFamily="34" charset="0"/>
              </a:defRPr>
            </a:lvl1pPr>
            <a:lvl2pPr marL="742950" indent="-285750">
              <a:defRPr sz="3600">
                <a:solidFill>
                  <a:srgbClr val="FFFFFF"/>
                </a:solidFill>
                <a:latin typeface="Comic Sans MS" panose="030F0702030302020204" pitchFamily="66" charset="0"/>
                <a:cs typeface="Lucida Sans Unicode" panose="020B0602030504020204" pitchFamily="34" charset="0"/>
              </a:defRPr>
            </a:lvl2pPr>
            <a:lvl3pPr marL="1143000" indent="-228600">
              <a:defRPr sz="3600">
                <a:solidFill>
                  <a:srgbClr val="FFFFFF"/>
                </a:solidFill>
                <a:latin typeface="Comic Sans MS" panose="030F0702030302020204" pitchFamily="66" charset="0"/>
                <a:cs typeface="Lucida Sans Unicode" panose="020B0602030504020204" pitchFamily="34" charset="0"/>
              </a:defRPr>
            </a:lvl3pPr>
            <a:lvl4pPr marL="1600200" indent="-228600">
              <a:defRPr sz="3600">
                <a:solidFill>
                  <a:srgbClr val="FFFFFF"/>
                </a:solidFill>
                <a:latin typeface="Comic Sans MS" panose="030F0702030302020204" pitchFamily="66" charset="0"/>
                <a:cs typeface="Lucida Sans Unicode" panose="020B0602030504020204" pitchFamily="34" charset="0"/>
              </a:defRPr>
            </a:lvl4pPr>
            <a:lvl5pPr marL="2057400" indent="-228600">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9pPr>
          </a:lstStyle>
          <a:p>
            <a:pPr eaLnBrk="1" hangingPunct="1">
              <a:spcBef>
                <a:spcPct val="0"/>
              </a:spcBef>
              <a:buClr>
                <a:srgbClr val="000000"/>
              </a:buClr>
            </a:pPr>
            <a:endParaRPr lang="en-US" altLang="en-US" sz="2500">
              <a:solidFill>
                <a:schemeClr val="bg1"/>
              </a:solidFill>
            </a:endParaRPr>
          </a:p>
        </p:txBody>
      </p:sp>
      <p:sp>
        <p:nvSpPr>
          <p:cNvPr id="55300" name="Rectangle 2"/>
          <p:cNvSpPr>
            <a:spLocks noGrp="1" noChangeArrowheads="1"/>
          </p:cNvSpPr>
          <p:nvPr>
            <p:ph type="body"/>
          </p:nvPr>
        </p:nvSpPr>
        <p:spPr>
          <a:xfrm>
            <a:off x="724090" y="4520610"/>
            <a:ext cx="5786164" cy="42849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
        <p:nvSpPr>
          <p:cNvPr id="55301" name="Text Box 3"/>
          <p:cNvSpPr txBox="1">
            <a:spLocks noChangeArrowheads="1"/>
          </p:cNvSpPr>
          <p:nvPr/>
        </p:nvSpPr>
        <p:spPr bwMode="auto">
          <a:xfrm>
            <a:off x="4097169" y="9039595"/>
            <a:ext cx="3135537" cy="47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457" tIns="48078" rIns="92457" bIns="4807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9pPr>
          </a:lstStyle>
          <a:p>
            <a:pPr algn="r" eaLnBrk="1" hangingPunct="1">
              <a:lnSpc>
                <a:spcPct val="100000"/>
              </a:lnSpc>
              <a:spcBef>
                <a:spcPct val="0"/>
              </a:spcBef>
              <a:buClr>
                <a:srgbClr val="FFFFFF"/>
              </a:buClr>
            </a:pPr>
            <a:fld id="{F555D360-A1B2-433E-9C2D-817753D9D272}" type="slidenum">
              <a:rPr lang="en-GB" altLang="en-US" sz="1200"/>
              <a:pPr algn="r" eaLnBrk="1" hangingPunct="1">
                <a:lnSpc>
                  <a:spcPct val="100000"/>
                </a:lnSpc>
                <a:spcBef>
                  <a:spcPct val="0"/>
                </a:spcBef>
                <a:buClr>
                  <a:srgbClr val="FFFFFF"/>
                </a:buClr>
              </a:pPr>
              <a:t>27</a:t>
            </a:fld>
            <a:endParaRPr lang="en-GB" altLang="en-US" sz="1200"/>
          </a:p>
        </p:txBody>
      </p:sp>
    </p:spTree>
    <p:extLst>
      <p:ext uri="{BB962C8B-B14F-4D97-AF65-F5344CB8AC3E}">
        <p14:creationId xmlns:p14="http://schemas.microsoft.com/office/powerpoint/2010/main" val="23632988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1pPr>
            <a:lvl2pPr marL="763233" indent="-29355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2pPr>
            <a:lvl3pPr marL="1174204"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3pPr>
            <a:lvl4pPr marL="1643885"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4pPr>
            <a:lvl5pPr marL="2113567"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5pPr>
            <a:lvl6pPr marL="2583249"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6pPr>
            <a:lvl7pPr marL="3052930"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7pPr>
            <a:lvl8pPr marL="3522612"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8pPr>
            <a:lvl9pPr marL="3992293"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9pPr>
          </a:lstStyle>
          <a:p>
            <a:fld id="{099764C3-506A-4F7D-822A-8B0FE9B630EC}" type="slidenum">
              <a:rPr lang="en-GB" altLang="en-US" sz="1200">
                <a:solidFill>
                  <a:srgbClr val="000000"/>
                </a:solidFill>
              </a:rPr>
              <a:pPr/>
              <a:t>28</a:t>
            </a:fld>
            <a:endParaRPr lang="en-GB" altLang="en-US" sz="1200">
              <a:solidFill>
                <a:srgbClr val="000000"/>
              </a:solidFill>
            </a:endParaRPr>
          </a:p>
        </p:txBody>
      </p:sp>
      <p:sp>
        <p:nvSpPr>
          <p:cNvPr id="56323" name="Text Box 1"/>
          <p:cNvSpPr txBox="1">
            <a:spLocks noChangeArrowheads="1"/>
          </p:cNvSpPr>
          <p:nvPr/>
        </p:nvSpPr>
        <p:spPr bwMode="auto">
          <a:xfrm>
            <a:off x="1328591" y="713610"/>
            <a:ext cx="4577164" cy="3569672"/>
          </a:xfrm>
          <a:prstGeom prst="rect">
            <a:avLst/>
          </a:prstGeom>
          <a:solidFill>
            <a:srgbClr val="FFFFFF"/>
          </a:solidFill>
          <a:ln w="9525">
            <a:solidFill>
              <a:srgbClr val="000000"/>
            </a:solidFill>
            <a:miter lim="800000"/>
            <a:headEnd/>
            <a:tailEnd/>
          </a:ln>
        </p:spPr>
        <p:txBody>
          <a:bodyPr wrap="none" lIns="93936" tIns="46968" rIns="93936" bIns="46968" anchor="ctr"/>
          <a:lstStyle>
            <a:lvl1pPr>
              <a:defRPr sz="3600">
                <a:solidFill>
                  <a:srgbClr val="FFFFFF"/>
                </a:solidFill>
                <a:latin typeface="Comic Sans MS" panose="030F0702030302020204" pitchFamily="66" charset="0"/>
                <a:cs typeface="Lucida Sans Unicode" panose="020B0602030504020204" pitchFamily="34" charset="0"/>
              </a:defRPr>
            </a:lvl1pPr>
            <a:lvl2pPr marL="742950" indent="-285750">
              <a:defRPr sz="3600">
                <a:solidFill>
                  <a:srgbClr val="FFFFFF"/>
                </a:solidFill>
                <a:latin typeface="Comic Sans MS" panose="030F0702030302020204" pitchFamily="66" charset="0"/>
                <a:cs typeface="Lucida Sans Unicode" panose="020B0602030504020204" pitchFamily="34" charset="0"/>
              </a:defRPr>
            </a:lvl2pPr>
            <a:lvl3pPr marL="1143000" indent="-228600">
              <a:defRPr sz="3600">
                <a:solidFill>
                  <a:srgbClr val="FFFFFF"/>
                </a:solidFill>
                <a:latin typeface="Comic Sans MS" panose="030F0702030302020204" pitchFamily="66" charset="0"/>
                <a:cs typeface="Lucida Sans Unicode" panose="020B0602030504020204" pitchFamily="34" charset="0"/>
              </a:defRPr>
            </a:lvl3pPr>
            <a:lvl4pPr marL="1600200" indent="-228600">
              <a:defRPr sz="3600">
                <a:solidFill>
                  <a:srgbClr val="FFFFFF"/>
                </a:solidFill>
                <a:latin typeface="Comic Sans MS" panose="030F0702030302020204" pitchFamily="66" charset="0"/>
                <a:cs typeface="Lucida Sans Unicode" panose="020B0602030504020204" pitchFamily="34" charset="0"/>
              </a:defRPr>
            </a:lvl4pPr>
            <a:lvl5pPr marL="2057400" indent="-228600">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9pPr>
          </a:lstStyle>
          <a:p>
            <a:pPr eaLnBrk="1" hangingPunct="1">
              <a:spcBef>
                <a:spcPct val="0"/>
              </a:spcBef>
              <a:buClr>
                <a:srgbClr val="000000"/>
              </a:buClr>
            </a:pPr>
            <a:endParaRPr lang="en-US" altLang="en-US" sz="2500">
              <a:solidFill>
                <a:schemeClr val="bg1"/>
              </a:solidFill>
            </a:endParaRPr>
          </a:p>
        </p:txBody>
      </p:sp>
      <p:sp>
        <p:nvSpPr>
          <p:cNvPr id="56324" name="Rectangle 2"/>
          <p:cNvSpPr>
            <a:spLocks noGrp="1" noChangeArrowheads="1"/>
          </p:cNvSpPr>
          <p:nvPr>
            <p:ph type="body"/>
          </p:nvPr>
        </p:nvSpPr>
        <p:spPr>
          <a:xfrm>
            <a:off x="724090" y="4520610"/>
            <a:ext cx="5786164" cy="42849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1754000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5734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1pPr>
            <a:lvl2pPr marL="763233" indent="-29355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2pPr>
            <a:lvl3pPr marL="1174204"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3pPr>
            <a:lvl4pPr marL="1643885"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4pPr>
            <a:lvl5pPr marL="2113567"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5pPr>
            <a:lvl6pPr marL="2583249"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6pPr>
            <a:lvl7pPr marL="3052930"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7pPr>
            <a:lvl8pPr marL="3522612"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8pPr>
            <a:lvl9pPr marL="3992293"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9pPr>
          </a:lstStyle>
          <a:p>
            <a:fld id="{2A114C51-1573-49F2-A4A2-B566E7D2CA38}" type="slidenum">
              <a:rPr lang="en-GB" altLang="en-US" sz="1200">
                <a:solidFill>
                  <a:srgbClr val="000000"/>
                </a:solidFill>
              </a:rPr>
              <a:pPr/>
              <a:t>29</a:t>
            </a:fld>
            <a:endParaRPr lang="en-GB" altLang="en-US" sz="1200">
              <a:solidFill>
                <a:srgbClr val="000000"/>
              </a:solidFill>
            </a:endParaRPr>
          </a:p>
        </p:txBody>
      </p:sp>
    </p:spTree>
    <p:extLst>
      <p:ext uri="{BB962C8B-B14F-4D97-AF65-F5344CB8AC3E}">
        <p14:creationId xmlns:p14="http://schemas.microsoft.com/office/powerpoint/2010/main" val="6999250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1pPr>
            <a:lvl2pPr marL="763233" indent="-29355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2pPr>
            <a:lvl3pPr marL="1174204"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3pPr>
            <a:lvl4pPr marL="1643885"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4pPr>
            <a:lvl5pPr marL="2113567"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5pPr>
            <a:lvl6pPr marL="2583249"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6pPr>
            <a:lvl7pPr marL="3052930"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7pPr>
            <a:lvl8pPr marL="3522612"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8pPr>
            <a:lvl9pPr marL="3992293"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9pPr>
          </a:lstStyle>
          <a:p>
            <a:fld id="{AE904A87-C6CD-4C1C-B08C-86985CD2BF7B}" type="slidenum">
              <a:rPr lang="en-GB" altLang="en-US" sz="1200">
                <a:solidFill>
                  <a:srgbClr val="000000"/>
                </a:solidFill>
              </a:rPr>
              <a:pPr/>
              <a:t>30</a:t>
            </a:fld>
            <a:endParaRPr lang="en-GB" altLang="en-US" sz="1200">
              <a:solidFill>
                <a:srgbClr val="000000"/>
              </a:solidFill>
            </a:endParaRPr>
          </a:p>
        </p:txBody>
      </p:sp>
      <p:sp>
        <p:nvSpPr>
          <p:cNvPr id="58371" name="Text Box 1"/>
          <p:cNvSpPr txBox="1">
            <a:spLocks noChangeArrowheads="1"/>
          </p:cNvSpPr>
          <p:nvPr/>
        </p:nvSpPr>
        <p:spPr bwMode="auto">
          <a:xfrm>
            <a:off x="1328591" y="713610"/>
            <a:ext cx="4577164" cy="3569672"/>
          </a:xfrm>
          <a:prstGeom prst="rect">
            <a:avLst/>
          </a:prstGeom>
          <a:solidFill>
            <a:srgbClr val="FFFFFF"/>
          </a:solidFill>
          <a:ln w="9525">
            <a:solidFill>
              <a:srgbClr val="000000"/>
            </a:solidFill>
            <a:miter lim="800000"/>
            <a:headEnd/>
            <a:tailEnd/>
          </a:ln>
        </p:spPr>
        <p:txBody>
          <a:bodyPr wrap="none" lIns="93936" tIns="46968" rIns="93936" bIns="46968" anchor="ctr"/>
          <a:lstStyle>
            <a:lvl1pPr>
              <a:defRPr sz="3600">
                <a:solidFill>
                  <a:srgbClr val="FFFFFF"/>
                </a:solidFill>
                <a:latin typeface="Comic Sans MS" panose="030F0702030302020204" pitchFamily="66" charset="0"/>
                <a:cs typeface="Lucida Sans Unicode" panose="020B0602030504020204" pitchFamily="34" charset="0"/>
              </a:defRPr>
            </a:lvl1pPr>
            <a:lvl2pPr marL="742950" indent="-285750">
              <a:defRPr sz="3600">
                <a:solidFill>
                  <a:srgbClr val="FFFFFF"/>
                </a:solidFill>
                <a:latin typeface="Comic Sans MS" panose="030F0702030302020204" pitchFamily="66" charset="0"/>
                <a:cs typeface="Lucida Sans Unicode" panose="020B0602030504020204" pitchFamily="34" charset="0"/>
              </a:defRPr>
            </a:lvl2pPr>
            <a:lvl3pPr marL="1143000" indent="-228600">
              <a:defRPr sz="3600">
                <a:solidFill>
                  <a:srgbClr val="FFFFFF"/>
                </a:solidFill>
                <a:latin typeface="Comic Sans MS" panose="030F0702030302020204" pitchFamily="66" charset="0"/>
                <a:cs typeface="Lucida Sans Unicode" panose="020B0602030504020204" pitchFamily="34" charset="0"/>
              </a:defRPr>
            </a:lvl3pPr>
            <a:lvl4pPr marL="1600200" indent="-228600">
              <a:defRPr sz="3600">
                <a:solidFill>
                  <a:srgbClr val="FFFFFF"/>
                </a:solidFill>
                <a:latin typeface="Comic Sans MS" panose="030F0702030302020204" pitchFamily="66" charset="0"/>
                <a:cs typeface="Lucida Sans Unicode" panose="020B0602030504020204" pitchFamily="34" charset="0"/>
              </a:defRPr>
            </a:lvl4pPr>
            <a:lvl5pPr marL="2057400" indent="-228600">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9pPr>
          </a:lstStyle>
          <a:p>
            <a:pPr eaLnBrk="1" hangingPunct="1">
              <a:spcBef>
                <a:spcPct val="0"/>
              </a:spcBef>
              <a:buClr>
                <a:srgbClr val="000000"/>
              </a:buClr>
            </a:pPr>
            <a:endParaRPr lang="en-US" altLang="en-US" sz="2500">
              <a:solidFill>
                <a:schemeClr val="bg1"/>
              </a:solidFill>
            </a:endParaRPr>
          </a:p>
        </p:txBody>
      </p:sp>
      <p:sp>
        <p:nvSpPr>
          <p:cNvPr id="58372" name="Rectangle 2"/>
          <p:cNvSpPr>
            <a:spLocks noGrp="1" noChangeArrowheads="1"/>
          </p:cNvSpPr>
          <p:nvPr>
            <p:ph type="body"/>
          </p:nvPr>
        </p:nvSpPr>
        <p:spPr>
          <a:xfrm>
            <a:off x="724090" y="4520610"/>
            <a:ext cx="5786164" cy="42849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1108706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5939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1pPr>
            <a:lvl2pPr marL="763233" indent="-29355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2pPr>
            <a:lvl3pPr marL="1174204"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3pPr>
            <a:lvl4pPr marL="1643885"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4pPr>
            <a:lvl5pPr marL="2113567"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5pPr>
            <a:lvl6pPr marL="2583249"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6pPr>
            <a:lvl7pPr marL="3052930"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7pPr>
            <a:lvl8pPr marL="3522612"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8pPr>
            <a:lvl9pPr marL="3992293"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9pPr>
          </a:lstStyle>
          <a:p>
            <a:fld id="{DC248FBD-AA40-4DF1-86CF-335189B0C35E}" type="slidenum">
              <a:rPr lang="en-GB" altLang="en-US" sz="1200">
                <a:solidFill>
                  <a:srgbClr val="000000"/>
                </a:solidFill>
              </a:rPr>
              <a:pPr/>
              <a:t>31</a:t>
            </a:fld>
            <a:endParaRPr lang="en-GB" altLang="en-US" sz="1200">
              <a:solidFill>
                <a:srgbClr val="000000"/>
              </a:solidFill>
            </a:endParaRPr>
          </a:p>
        </p:txBody>
      </p:sp>
    </p:spTree>
    <p:extLst>
      <p:ext uri="{BB962C8B-B14F-4D97-AF65-F5344CB8AC3E}">
        <p14:creationId xmlns:p14="http://schemas.microsoft.com/office/powerpoint/2010/main" val="1861429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Highlight an outline of the Florida Constitution.  Note that Articles are general categories within the Constitution. Sort of like chapters in a book. Mention that the Florida Constitution has a preamble statement, twelve articles and over one hundred amendments (since 1970). Emphasize again that the Florida Constitution addresses the structure and function of state government while the US Constitution addresses the structure and function of the federal government. Highlight differences between the state</a:t>
            </a:r>
            <a:r>
              <a:rPr lang="en-US" altLang="en-US" baseline="0" dirty="0"/>
              <a:t> and federal constitutions such as Article IX of the Florida Constitution (education).  The word education does not appear in the federal constitution.  Address similarities between the two documents as well such as the three branches of government.</a:t>
            </a:r>
            <a:endParaRPr lang="en-US" altLang="en-US" dirty="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2523" indent="-300845">
              <a:spcBef>
                <a:spcPct val="30000"/>
              </a:spcBef>
              <a:defRPr sz="1200">
                <a:solidFill>
                  <a:schemeClr val="tx1"/>
                </a:solidFill>
                <a:latin typeface="Calibri" pitchFamily="34" charset="0"/>
              </a:defRPr>
            </a:lvl2pPr>
            <a:lvl3pPr marL="1205022" indent="-240017">
              <a:spcBef>
                <a:spcPct val="30000"/>
              </a:spcBef>
              <a:defRPr sz="1200">
                <a:solidFill>
                  <a:schemeClr val="tx1"/>
                </a:solidFill>
                <a:latin typeface="Calibri" pitchFamily="34" charset="0"/>
              </a:defRPr>
            </a:lvl3pPr>
            <a:lvl4pPr marL="1688345" indent="-240017">
              <a:spcBef>
                <a:spcPct val="30000"/>
              </a:spcBef>
              <a:defRPr sz="1200">
                <a:solidFill>
                  <a:schemeClr val="tx1"/>
                </a:solidFill>
                <a:latin typeface="Calibri" pitchFamily="34" charset="0"/>
              </a:defRPr>
            </a:lvl4pPr>
            <a:lvl5pPr marL="2170024" indent="-240017">
              <a:spcBef>
                <a:spcPct val="30000"/>
              </a:spcBef>
              <a:defRPr sz="1200">
                <a:solidFill>
                  <a:schemeClr val="tx1"/>
                </a:solidFill>
                <a:latin typeface="Calibri" pitchFamily="34" charset="0"/>
              </a:defRPr>
            </a:lvl5pPr>
            <a:lvl6pPr marL="2643484" indent="-240017" eaLnBrk="0" fontAlgn="base" hangingPunct="0">
              <a:spcBef>
                <a:spcPct val="30000"/>
              </a:spcBef>
              <a:spcAft>
                <a:spcPct val="0"/>
              </a:spcAft>
              <a:defRPr sz="1200">
                <a:solidFill>
                  <a:schemeClr val="tx1"/>
                </a:solidFill>
                <a:latin typeface="Calibri" pitchFamily="34" charset="0"/>
              </a:defRPr>
            </a:lvl6pPr>
            <a:lvl7pPr marL="3116944" indent="-240017" eaLnBrk="0" fontAlgn="base" hangingPunct="0">
              <a:spcBef>
                <a:spcPct val="30000"/>
              </a:spcBef>
              <a:spcAft>
                <a:spcPct val="0"/>
              </a:spcAft>
              <a:defRPr sz="1200">
                <a:solidFill>
                  <a:schemeClr val="tx1"/>
                </a:solidFill>
                <a:latin typeface="Calibri" pitchFamily="34" charset="0"/>
              </a:defRPr>
            </a:lvl7pPr>
            <a:lvl8pPr marL="3590403" indent="-240017" eaLnBrk="0" fontAlgn="base" hangingPunct="0">
              <a:spcBef>
                <a:spcPct val="30000"/>
              </a:spcBef>
              <a:spcAft>
                <a:spcPct val="0"/>
              </a:spcAft>
              <a:defRPr sz="1200">
                <a:solidFill>
                  <a:schemeClr val="tx1"/>
                </a:solidFill>
                <a:latin typeface="Calibri" pitchFamily="34" charset="0"/>
              </a:defRPr>
            </a:lvl8pPr>
            <a:lvl9pPr marL="4063863" indent="-240017" eaLnBrk="0" fontAlgn="base" hangingPunct="0">
              <a:spcBef>
                <a:spcPct val="30000"/>
              </a:spcBef>
              <a:spcAft>
                <a:spcPct val="0"/>
              </a:spcAft>
              <a:defRPr sz="1200">
                <a:solidFill>
                  <a:schemeClr val="tx1"/>
                </a:solidFill>
                <a:latin typeface="Calibri" pitchFamily="34" charset="0"/>
              </a:defRPr>
            </a:lvl9pPr>
          </a:lstStyle>
          <a:p>
            <a:pPr>
              <a:spcBef>
                <a:spcPct val="0"/>
              </a:spcBef>
            </a:pPr>
            <a:fld id="{58E34DA7-A91C-4576-A4AB-01C152FC97DE}" type="slidenum">
              <a:rPr lang="en-US" altLang="en-US" smtClean="0">
                <a:latin typeface="Arial" charset="0"/>
              </a:rPr>
              <a:pPr>
                <a:spcBef>
                  <a:spcPct val="0"/>
                </a:spcBef>
              </a:pPr>
              <a:t>4</a:t>
            </a:fld>
            <a:endParaRPr lang="en-US" altLang="en-US" dirty="0">
              <a:latin typeface="Arial" charset="0"/>
            </a:endParaRPr>
          </a:p>
        </p:txBody>
      </p:sp>
    </p:spTree>
    <p:extLst>
      <p:ext uri="{BB962C8B-B14F-4D97-AF65-F5344CB8AC3E}">
        <p14:creationId xmlns:p14="http://schemas.microsoft.com/office/powerpoint/2010/main" val="36454599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1pPr>
            <a:lvl2pPr marL="763233" indent="-29355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2pPr>
            <a:lvl3pPr marL="1174204"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3pPr>
            <a:lvl4pPr marL="1643885"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4pPr>
            <a:lvl5pPr marL="2113567"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5pPr>
            <a:lvl6pPr marL="2583249"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6pPr>
            <a:lvl7pPr marL="3052930"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7pPr>
            <a:lvl8pPr marL="3522612"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8pPr>
            <a:lvl9pPr marL="3992293"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9pPr>
          </a:lstStyle>
          <a:p>
            <a:fld id="{933C51BF-6233-42B5-B7D5-B5000C122921}" type="slidenum">
              <a:rPr lang="en-GB" altLang="en-US" sz="1200">
                <a:solidFill>
                  <a:srgbClr val="000000"/>
                </a:solidFill>
              </a:rPr>
              <a:pPr/>
              <a:t>32</a:t>
            </a:fld>
            <a:endParaRPr lang="en-GB" altLang="en-US" sz="1200">
              <a:solidFill>
                <a:srgbClr val="000000"/>
              </a:solidFill>
            </a:endParaRPr>
          </a:p>
        </p:txBody>
      </p:sp>
      <p:sp>
        <p:nvSpPr>
          <p:cNvPr id="60419" name="Text Box 1"/>
          <p:cNvSpPr txBox="1">
            <a:spLocks noChangeArrowheads="1"/>
          </p:cNvSpPr>
          <p:nvPr/>
        </p:nvSpPr>
        <p:spPr bwMode="auto">
          <a:xfrm>
            <a:off x="1328591" y="713610"/>
            <a:ext cx="4577164" cy="3569672"/>
          </a:xfrm>
          <a:prstGeom prst="rect">
            <a:avLst/>
          </a:prstGeom>
          <a:solidFill>
            <a:srgbClr val="FFFFFF"/>
          </a:solidFill>
          <a:ln w="9525">
            <a:solidFill>
              <a:srgbClr val="000000"/>
            </a:solidFill>
            <a:miter lim="800000"/>
            <a:headEnd/>
            <a:tailEnd/>
          </a:ln>
        </p:spPr>
        <p:txBody>
          <a:bodyPr wrap="none" lIns="93936" tIns="46968" rIns="93936" bIns="46968" anchor="ctr"/>
          <a:lstStyle>
            <a:lvl1pPr>
              <a:defRPr sz="3600">
                <a:solidFill>
                  <a:srgbClr val="FFFFFF"/>
                </a:solidFill>
                <a:latin typeface="Comic Sans MS" panose="030F0702030302020204" pitchFamily="66" charset="0"/>
                <a:cs typeface="Lucida Sans Unicode" panose="020B0602030504020204" pitchFamily="34" charset="0"/>
              </a:defRPr>
            </a:lvl1pPr>
            <a:lvl2pPr marL="742950" indent="-285750">
              <a:defRPr sz="3600">
                <a:solidFill>
                  <a:srgbClr val="FFFFFF"/>
                </a:solidFill>
                <a:latin typeface="Comic Sans MS" panose="030F0702030302020204" pitchFamily="66" charset="0"/>
                <a:cs typeface="Lucida Sans Unicode" panose="020B0602030504020204" pitchFamily="34" charset="0"/>
              </a:defRPr>
            </a:lvl2pPr>
            <a:lvl3pPr marL="1143000" indent="-228600">
              <a:defRPr sz="3600">
                <a:solidFill>
                  <a:srgbClr val="FFFFFF"/>
                </a:solidFill>
                <a:latin typeface="Comic Sans MS" panose="030F0702030302020204" pitchFamily="66" charset="0"/>
                <a:cs typeface="Lucida Sans Unicode" panose="020B0602030504020204" pitchFamily="34" charset="0"/>
              </a:defRPr>
            </a:lvl3pPr>
            <a:lvl4pPr marL="1600200" indent="-228600">
              <a:defRPr sz="3600">
                <a:solidFill>
                  <a:srgbClr val="FFFFFF"/>
                </a:solidFill>
                <a:latin typeface="Comic Sans MS" panose="030F0702030302020204" pitchFamily="66" charset="0"/>
                <a:cs typeface="Lucida Sans Unicode" panose="020B0602030504020204" pitchFamily="34" charset="0"/>
              </a:defRPr>
            </a:lvl4pPr>
            <a:lvl5pPr marL="2057400" indent="-228600">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9pPr>
          </a:lstStyle>
          <a:p>
            <a:pPr eaLnBrk="1" hangingPunct="1">
              <a:spcBef>
                <a:spcPct val="0"/>
              </a:spcBef>
              <a:buClr>
                <a:srgbClr val="000000"/>
              </a:buClr>
            </a:pPr>
            <a:endParaRPr lang="en-US" altLang="en-US" sz="2500">
              <a:solidFill>
                <a:schemeClr val="bg1"/>
              </a:solidFill>
            </a:endParaRPr>
          </a:p>
        </p:txBody>
      </p:sp>
      <p:sp>
        <p:nvSpPr>
          <p:cNvPr id="60420" name="Rectangle 2"/>
          <p:cNvSpPr>
            <a:spLocks noGrp="1" noChangeArrowheads="1"/>
          </p:cNvSpPr>
          <p:nvPr>
            <p:ph type="body"/>
          </p:nvPr>
        </p:nvSpPr>
        <p:spPr>
          <a:xfrm>
            <a:off x="724090" y="4520610"/>
            <a:ext cx="5786164" cy="42849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946728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1pPr>
            <a:lvl2pPr marL="763233" indent="-29355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2pPr>
            <a:lvl3pPr marL="1174204"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3pPr>
            <a:lvl4pPr marL="1643885"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4pPr>
            <a:lvl5pPr marL="2113567"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5pPr>
            <a:lvl6pPr marL="2583249"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6pPr>
            <a:lvl7pPr marL="3052930"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7pPr>
            <a:lvl8pPr marL="3522612"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8pPr>
            <a:lvl9pPr marL="3992293"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9pPr>
          </a:lstStyle>
          <a:p>
            <a:fld id="{76F85958-FB19-45CE-A377-44EC77BBEB62}" type="slidenum">
              <a:rPr lang="en-GB" altLang="en-US" sz="1200">
                <a:solidFill>
                  <a:srgbClr val="000000"/>
                </a:solidFill>
              </a:rPr>
              <a:pPr/>
              <a:t>33</a:t>
            </a:fld>
            <a:endParaRPr lang="en-GB" altLang="en-US" sz="1200">
              <a:solidFill>
                <a:srgbClr val="000000"/>
              </a:solidFill>
            </a:endParaRPr>
          </a:p>
        </p:txBody>
      </p:sp>
      <p:sp>
        <p:nvSpPr>
          <p:cNvPr id="61443" name="Text Box 1"/>
          <p:cNvSpPr txBox="1">
            <a:spLocks noChangeArrowheads="1"/>
          </p:cNvSpPr>
          <p:nvPr/>
        </p:nvSpPr>
        <p:spPr bwMode="auto">
          <a:xfrm>
            <a:off x="1328591" y="713610"/>
            <a:ext cx="4577164" cy="3569672"/>
          </a:xfrm>
          <a:prstGeom prst="rect">
            <a:avLst/>
          </a:prstGeom>
          <a:solidFill>
            <a:srgbClr val="FFFFFF"/>
          </a:solidFill>
          <a:ln w="9525">
            <a:solidFill>
              <a:srgbClr val="000000"/>
            </a:solidFill>
            <a:miter lim="800000"/>
            <a:headEnd/>
            <a:tailEnd/>
          </a:ln>
        </p:spPr>
        <p:txBody>
          <a:bodyPr wrap="none" lIns="93936" tIns="46968" rIns="93936" bIns="46968" anchor="ctr"/>
          <a:lstStyle>
            <a:lvl1pPr>
              <a:defRPr sz="3600">
                <a:solidFill>
                  <a:srgbClr val="FFFFFF"/>
                </a:solidFill>
                <a:latin typeface="Comic Sans MS" panose="030F0702030302020204" pitchFamily="66" charset="0"/>
                <a:cs typeface="Lucida Sans Unicode" panose="020B0602030504020204" pitchFamily="34" charset="0"/>
              </a:defRPr>
            </a:lvl1pPr>
            <a:lvl2pPr marL="742950" indent="-285750">
              <a:defRPr sz="3600">
                <a:solidFill>
                  <a:srgbClr val="FFFFFF"/>
                </a:solidFill>
                <a:latin typeface="Comic Sans MS" panose="030F0702030302020204" pitchFamily="66" charset="0"/>
                <a:cs typeface="Lucida Sans Unicode" panose="020B0602030504020204" pitchFamily="34" charset="0"/>
              </a:defRPr>
            </a:lvl2pPr>
            <a:lvl3pPr marL="1143000" indent="-228600">
              <a:defRPr sz="3600">
                <a:solidFill>
                  <a:srgbClr val="FFFFFF"/>
                </a:solidFill>
                <a:latin typeface="Comic Sans MS" panose="030F0702030302020204" pitchFamily="66" charset="0"/>
                <a:cs typeface="Lucida Sans Unicode" panose="020B0602030504020204" pitchFamily="34" charset="0"/>
              </a:defRPr>
            </a:lvl3pPr>
            <a:lvl4pPr marL="1600200" indent="-228600">
              <a:defRPr sz="3600">
                <a:solidFill>
                  <a:srgbClr val="FFFFFF"/>
                </a:solidFill>
                <a:latin typeface="Comic Sans MS" panose="030F0702030302020204" pitchFamily="66" charset="0"/>
                <a:cs typeface="Lucida Sans Unicode" panose="020B0602030504020204" pitchFamily="34" charset="0"/>
              </a:defRPr>
            </a:lvl4pPr>
            <a:lvl5pPr marL="2057400" indent="-228600">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9pPr>
          </a:lstStyle>
          <a:p>
            <a:pPr eaLnBrk="1" hangingPunct="1">
              <a:spcBef>
                <a:spcPct val="0"/>
              </a:spcBef>
              <a:buClr>
                <a:srgbClr val="000000"/>
              </a:buClr>
            </a:pPr>
            <a:endParaRPr lang="en-US" altLang="en-US" sz="2500">
              <a:solidFill>
                <a:schemeClr val="bg1"/>
              </a:solidFill>
            </a:endParaRPr>
          </a:p>
        </p:txBody>
      </p:sp>
      <p:sp>
        <p:nvSpPr>
          <p:cNvPr id="61444" name="Rectangle 2"/>
          <p:cNvSpPr>
            <a:spLocks noGrp="1" noChangeArrowheads="1"/>
          </p:cNvSpPr>
          <p:nvPr>
            <p:ph type="body"/>
          </p:nvPr>
        </p:nvSpPr>
        <p:spPr>
          <a:xfrm>
            <a:off x="724090" y="4520610"/>
            <a:ext cx="5786164" cy="42849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425469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Generally, constitutions are of a more permanent and general nature. There are specific processes to amend constitutions. Voters ultimately decide in Florida what changes are made.  Statutes (state laws) are typically more specific and detailed and may change annually through the legislative process (how a bill becomes a law). Statutes are intended to be changed over time in response to current issues impacting the state.  </a:t>
            </a:r>
          </a:p>
          <a:p>
            <a:endParaRPr lang="en-US" altLang="en-US" dirty="0"/>
          </a:p>
          <a:p>
            <a:r>
              <a:rPr lang="en-US" altLang="en-US" dirty="0"/>
              <a:t>While changes to a state constitution may at times be warranted,  it is important to recognize that state statutes may sometimes be better suited for addressing some issues. </a:t>
            </a:r>
          </a:p>
          <a:p>
            <a:endParaRPr lang="en-US" altLang="en-US" dirty="0"/>
          </a:p>
          <a:p>
            <a:r>
              <a:rPr lang="en-US" altLang="en-US" dirty="0"/>
              <a:t>According to the Florida Legislature,</a:t>
            </a:r>
            <a:r>
              <a:rPr lang="en-US" altLang="en-US" baseline="0" dirty="0"/>
              <a:t> Florida statutes are </a:t>
            </a:r>
            <a:r>
              <a:rPr lang="en-US" dirty="0"/>
              <a:t>a permanent collection of state laws organized by subject area into a code made up of titles, chapters, parts, and sections. The Florida Statutes are updated annually by laws that create, amend, transfer, or repeal statutory material.</a:t>
            </a:r>
          </a:p>
          <a:p>
            <a:endParaRPr lang="en-US" altLang="en-US" dirty="0"/>
          </a:p>
          <a:p>
            <a:r>
              <a:rPr lang="en-US" dirty="0"/>
              <a:t>In a 1993 Florida Supreme Court decision, Justice Parker Lee McDonald stated:</a:t>
            </a:r>
          </a:p>
          <a:p>
            <a:r>
              <a:rPr lang="en-US" dirty="0"/>
              <a:t>“The legal principles in the state constitution inherently command a higher status than any other legal rules in our society. By transcending time and changing political mores, the constitution is a document that provides stability in the law and society's consensus on general, fundamental values. Statutory law, on the other hand, provides a set of legal rules that are specific, easily amended, and adaptable to the political, economic, and social changes of our society.”</a:t>
            </a:r>
            <a:endParaRPr lang="en-US" altLang="en-US" dirty="0"/>
          </a:p>
          <a:p>
            <a:endParaRPr lang="en-US" altLang="en-US" dirty="0"/>
          </a:p>
          <a:p>
            <a:endParaRPr lang="en-US" altLang="en-US" dirty="0"/>
          </a:p>
          <a:p>
            <a:endParaRPr lang="en-US" altLang="en-US" dirty="0"/>
          </a:p>
          <a:p>
            <a:endParaRPr lang="en-US" altLang="en-US" dirty="0"/>
          </a:p>
          <a:p>
            <a:endParaRPr lang="en-US" alt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82523" indent="-300845">
              <a:defRPr>
                <a:solidFill>
                  <a:schemeClr val="tx1"/>
                </a:solidFill>
                <a:latin typeface="Arial" charset="0"/>
                <a:cs typeface="Arial" charset="0"/>
              </a:defRPr>
            </a:lvl2pPr>
            <a:lvl3pPr marL="1205022" indent="-240017">
              <a:defRPr>
                <a:solidFill>
                  <a:schemeClr val="tx1"/>
                </a:solidFill>
                <a:latin typeface="Arial" charset="0"/>
                <a:cs typeface="Arial" charset="0"/>
              </a:defRPr>
            </a:lvl3pPr>
            <a:lvl4pPr marL="1688345" indent="-240017">
              <a:defRPr>
                <a:solidFill>
                  <a:schemeClr val="tx1"/>
                </a:solidFill>
                <a:latin typeface="Arial" charset="0"/>
                <a:cs typeface="Arial" charset="0"/>
              </a:defRPr>
            </a:lvl4pPr>
            <a:lvl5pPr marL="2170024" indent="-240017">
              <a:defRPr>
                <a:solidFill>
                  <a:schemeClr val="tx1"/>
                </a:solidFill>
                <a:latin typeface="Arial" charset="0"/>
                <a:cs typeface="Arial" charset="0"/>
              </a:defRPr>
            </a:lvl5pPr>
            <a:lvl6pPr marL="2643484" indent="-240017" eaLnBrk="0" fontAlgn="base" hangingPunct="0">
              <a:spcBef>
                <a:spcPct val="0"/>
              </a:spcBef>
              <a:spcAft>
                <a:spcPct val="0"/>
              </a:spcAft>
              <a:defRPr>
                <a:solidFill>
                  <a:schemeClr val="tx1"/>
                </a:solidFill>
                <a:latin typeface="Arial" charset="0"/>
                <a:cs typeface="Arial" charset="0"/>
              </a:defRPr>
            </a:lvl6pPr>
            <a:lvl7pPr marL="3116944" indent="-240017" eaLnBrk="0" fontAlgn="base" hangingPunct="0">
              <a:spcBef>
                <a:spcPct val="0"/>
              </a:spcBef>
              <a:spcAft>
                <a:spcPct val="0"/>
              </a:spcAft>
              <a:defRPr>
                <a:solidFill>
                  <a:schemeClr val="tx1"/>
                </a:solidFill>
                <a:latin typeface="Arial" charset="0"/>
                <a:cs typeface="Arial" charset="0"/>
              </a:defRPr>
            </a:lvl7pPr>
            <a:lvl8pPr marL="3590403" indent="-240017" eaLnBrk="0" fontAlgn="base" hangingPunct="0">
              <a:spcBef>
                <a:spcPct val="0"/>
              </a:spcBef>
              <a:spcAft>
                <a:spcPct val="0"/>
              </a:spcAft>
              <a:defRPr>
                <a:solidFill>
                  <a:schemeClr val="tx1"/>
                </a:solidFill>
                <a:latin typeface="Arial" charset="0"/>
                <a:cs typeface="Arial" charset="0"/>
              </a:defRPr>
            </a:lvl8pPr>
            <a:lvl9pPr marL="4063863" indent="-240017" eaLnBrk="0" fontAlgn="base" hangingPunct="0">
              <a:spcBef>
                <a:spcPct val="0"/>
              </a:spcBef>
              <a:spcAft>
                <a:spcPct val="0"/>
              </a:spcAft>
              <a:defRPr>
                <a:solidFill>
                  <a:schemeClr val="tx1"/>
                </a:solidFill>
                <a:latin typeface="Arial" charset="0"/>
                <a:cs typeface="Arial" charset="0"/>
              </a:defRPr>
            </a:lvl9pPr>
          </a:lstStyle>
          <a:p>
            <a:fld id="{6DB9CB4D-91A8-4E08-AB66-FBE6C0244105}" type="slidenum">
              <a:rPr lang="en-US" altLang="en-US" smtClean="0"/>
              <a:pPr/>
              <a:t>5</a:t>
            </a:fld>
            <a:endParaRPr lang="en-US" altLang="en-US" dirty="0"/>
          </a:p>
        </p:txBody>
      </p:sp>
    </p:spTree>
    <p:extLst>
      <p:ext uri="{BB962C8B-B14F-4D97-AF65-F5344CB8AC3E}">
        <p14:creationId xmlns:p14="http://schemas.microsoft.com/office/powerpoint/2010/main" val="2654859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1pPr>
            <a:lvl2pPr marL="763233" indent="-29355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2pPr>
            <a:lvl3pPr marL="1174204"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3pPr>
            <a:lvl4pPr marL="1643885"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4pPr>
            <a:lvl5pPr marL="2113567"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5pPr>
            <a:lvl6pPr marL="2583249"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6pPr>
            <a:lvl7pPr marL="3052930"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7pPr>
            <a:lvl8pPr marL="3522612"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8pPr>
            <a:lvl9pPr marL="3992293"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9pPr>
          </a:lstStyle>
          <a:p>
            <a:fld id="{EFDB7697-18DB-4264-BB78-AD72BFA00C2A}" type="slidenum">
              <a:rPr lang="en-GB" altLang="en-US" sz="1200">
                <a:solidFill>
                  <a:srgbClr val="000000"/>
                </a:solidFill>
              </a:rPr>
              <a:pPr/>
              <a:t>7</a:t>
            </a:fld>
            <a:endParaRPr lang="en-GB" altLang="en-US" sz="1200">
              <a:solidFill>
                <a:srgbClr val="000000"/>
              </a:solidFill>
            </a:endParaRPr>
          </a:p>
        </p:txBody>
      </p:sp>
      <p:sp>
        <p:nvSpPr>
          <p:cNvPr id="34819" name="Text Box 1"/>
          <p:cNvSpPr txBox="1">
            <a:spLocks noChangeArrowheads="1"/>
          </p:cNvSpPr>
          <p:nvPr/>
        </p:nvSpPr>
        <p:spPr bwMode="auto">
          <a:xfrm>
            <a:off x="1328591" y="713610"/>
            <a:ext cx="4577164" cy="3569672"/>
          </a:xfrm>
          <a:prstGeom prst="rect">
            <a:avLst/>
          </a:prstGeom>
          <a:solidFill>
            <a:srgbClr val="FFFFFF"/>
          </a:solidFill>
          <a:ln w="9525">
            <a:solidFill>
              <a:srgbClr val="000000"/>
            </a:solidFill>
            <a:miter lim="800000"/>
            <a:headEnd/>
            <a:tailEnd/>
          </a:ln>
        </p:spPr>
        <p:txBody>
          <a:bodyPr wrap="none" lIns="93936" tIns="46968" rIns="93936" bIns="46968" anchor="ctr"/>
          <a:lstStyle>
            <a:lvl1pPr>
              <a:defRPr sz="3600">
                <a:solidFill>
                  <a:srgbClr val="FFFFFF"/>
                </a:solidFill>
                <a:latin typeface="Comic Sans MS" panose="030F0702030302020204" pitchFamily="66" charset="0"/>
                <a:cs typeface="Lucida Sans Unicode" panose="020B0602030504020204" pitchFamily="34" charset="0"/>
              </a:defRPr>
            </a:lvl1pPr>
            <a:lvl2pPr marL="742950" indent="-285750">
              <a:defRPr sz="3600">
                <a:solidFill>
                  <a:srgbClr val="FFFFFF"/>
                </a:solidFill>
                <a:latin typeface="Comic Sans MS" panose="030F0702030302020204" pitchFamily="66" charset="0"/>
                <a:cs typeface="Lucida Sans Unicode" panose="020B0602030504020204" pitchFamily="34" charset="0"/>
              </a:defRPr>
            </a:lvl2pPr>
            <a:lvl3pPr marL="1143000" indent="-228600">
              <a:defRPr sz="3600">
                <a:solidFill>
                  <a:srgbClr val="FFFFFF"/>
                </a:solidFill>
                <a:latin typeface="Comic Sans MS" panose="030F0702030302020204" pitchFamily="66" charset="0"/>
                <a:cs typeface="Lucida Sans Unicode" panose="020B0602030504020204" pitchFamily="34" charset="0"/>
              </a:defRPr>
            </a:lvl3pPr>
            <a:lvl4pPr marL="1600200" indent="-228600">
              <a:defRPr sz="3600">
                <a:solidFill>
                  <a:srgbClr val="FFFFFF"/>
                </a:solidFill>
                <a:latin typeface="Comic Sans MS" panose="030F0702030302020204" pitchFamily="66" charset="0"/>
                <a:cs typeface="Lucida Sans Unicode" panose="020B0602030504020204" pitchFamily="34" charset="0"/>
              </a:defRPr>
            </a:lvl4pPr>
            <a:lvl5pPr marL="2057400" indent="-228600">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9pPr>
          </a:lstStyle>
          <a:p>
            <a:pPr eaLnBrk="1" hangingPunct="1">
              <a:spcBef>
                <a:spcPct val="0"/>
              </a:spcBef>
              <a:buClr>
                <a:srgbClr val="000000"/>
              </a:buClr>
            </a:pPr>
            <a:endParaRPr lang="en-US" altLang="en-US" sz="2500">
              <a:solidFill>
                <a:schemeClr val="bg1"/>
              </a:solidFill>
            </a:endParaRPr>
          </a:p>
        </p:txBody>
      </p:sp>
      <p:sp>
        <p:nvSpPr>
          <p:cNvPr id="34820" name="Rectangle 2"/>
          <p:cNvSpPr>
            <a:spLocks noGrp="1" noChangeArrowheads="1"/>
          </p:cNvSpPr>
          <p:nvPr>
            <p:ph type="body"/>
          </p:nvPr>
        </p:nvSpPr>
        <p:spPr>
          <a:xfrm>
            <a:off x="724090" y="4520610"/>
            <a:ext cx="5786164" cy="42849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
        <p:nvSpPr>
          <p:cNvPr id="34821" name="Text Box 3"/>
          <p:cNvSpPr txBox="1">
            <a:spLocks noChangeArrowheads="1"/>
          </p:cNvSpPr>
          <p:nvPr/>
        </p:nvSpPr>
        <p:spPr bwMode="auto">
          <a:xfrm>
            <a:off x="4097169" y="9039595"/>
            <a:ext cx="3135537" cy="47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457" tIns="48078" rIns="92457" bIns="4807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9pPr>
          </a:lstStyle>
          <a:p>
            <a:pPr algn="r" eaLnBrk="1" hangingPunct="1">
              <a:lnSpc>
                <a:spcPct val="100000"/>
              </a:lnSpc>
              <a:spcBef>
                <a:spcPct val="0"/>
              </a:spcBef>
              <a:buClr>
                <a:srgbClr val="000000"/>
              </a:buClr>
            </a:pPr>
            <a:fld id="{6EA20841-D923-46C0-A525-A86B3718D3FC}" type="slidenum">
              <a:rPr lang="en-GB" altLang="en-US" sz="1200">
                <a:solidFill>
                  <a:srgbClr val="000000"/>
                </a:solidFill>
              </a:rPr>
              <a:pPr algn="r" eaLnBrk="1" hangingPunct="1">
                <a:lnSpc>
                  <a:spcPct val="100000"/>
                </a:lnSpc>
                <a:spcBef>
                  <a:spcPct val="0"/>
                </a:spcBef>
                <a:buClr>
                  <a:srgbClr val="000000"/>
                </a:buClr>
              </a:pPr>
              <a:t>7</a:t>
            </a:fld>
            <a:endParaRPr lang="en-GB" altLang="en-US" sz="1200">
              <a:solidFill>
                <a:srgbClr val="000000"/>
              </a:solidFill>
            </a:endParaRPr>
          </a:p>
        </p:txBody>
      </p:sp>
    </p:spTree>
    <p:extLst>
      <p:ext uri="{BB962C8B-B14F-4D97-AF65-F5344CB8AC3E}">
        <p14:creationId xmlns:p14="http://schemas.microsoft.com/office/powerpoint/2010/main" val="1649975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3584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1pPr>
            <a:lvl2pPr marL="763233" indent="-29355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2pPr>
            <a:lvl3pPr marL="1174204"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3pPr>
            <a:lvl4pPr marL="1643885"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4pPr>
            <a:lvl5pPr marL="2113567"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5pPr>
            <a:lvl6pPr marL="2583249"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6pPr>
            <a:lvl7pPr marL="3052930"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7pPr>
            <a:lvl8pPr marL="3522612"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8pPr>
            <a:lvl9pPr marL="3992293"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9pPr>
          </a:lstStyle>
          <a:p>
            <a:fld id="{60F77531-F679-40A1-B402-18218EED561C}" type="slidenum">
              <a:rPr lang="en-GB" altLang="en-US" sz="1200">
                <a:solidFill>
                  <a:srgbClr val="000000"/>
                </a:solidFill>
              </a:rPr>
              <a:pPr/>
              <a:t>8</a:t>
            </a:fld>
            <a:endParaRPr lang="en-GB" altLang="en-US" sz="1200">
              <a:solidFill>
                <a:srgbClr val="000000"/>
              </a:solidFill>
            </a:endParaRPr>
          </a:p>
        </p:txBody>
      </p:sp>
    </p:spTree>
    <p:extLst>
      <p:ext uri="{BB962C8B-B14F-4D97-AF65-F5344CB8AC3E}">
        <p14:creationId xmlns:p14="http://schemas.microsoft.com/office/powerpoint/2010/main" val="2097114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1pPr>
            <a:lvl2pPr marL="763233" indent="-29355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2pPr>
            <a:lvl3pPr marL="1174204"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3pPr>
            <a:lvl4pPr marL="1643885"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4pPr>
            <a:lvl5pPr marL="2113567"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5pPr>
            <a:lvl6pPr marL="2583249"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6pPr>
            <a:lvl7pPr marL="3052930"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7pPr>
            <a:lvl8pPr marL="3522612"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8pPr>
            <a:lvl9pPr marL="3992293"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9pPr>
          </a:lstStyle>
          <a:p>
            <a:fld id="{F82A3271-49A7-4085-8F4F-DD39FD59B045}" type="slidenum">
              <a:rPr lang="en-GB" altLang="en-US" sz="1200">
                <a:solidFill>
                  <a:srgbClr val="000000"/>
                </a:solidFill>
              </a:rPr>
              <a:pPr/>
              <a:t>9</a:t>
            </a:fld>
            <a:endParaRPr lang="en-GB" altLang="en-US" sz="1200">
              <a:solidFill>
                <a:srgbClr val="000000"/>
              </a:solidFill>
            </a:endParaRPr>
          </a:p>
        </p:txBody>
      </p:sp>
      <p:sp>
        <p:nvSpPr>
          <p:cNvPr id="36867" name="Text Box 1"/>
          <p:cNvSpPr txBox="1">
            <a:spLocks noChangeArrowheads="1"/>
          </p:cNvSpPr>
          <p:nvPr/>
        </p:nvSpPr>
        <p:spPr bwMode="auto">
          <a:xfrm>
            <a:off x="1328591" y="713610"/>
            <a:ext cx="4577164" cy="3569672"/>
          </a:xfrm>
          <a:prstGeom prst="rect">
            <a:avLst/>
          </a:prstGeom>
          <a:solidFill>
            <a:srgbClr val="FFFFFF"/>
          </a:solidFill>
          <a:ln w="9525">
            <a:solidFill>
              <a:srgbClr val="000000"/>
            </a:solidFill>
            <a:miter lim="800000"/>
            <a:headEnd/>
            <a:tailEnd/>
          </a:ln>
        </p:spPr>
        <p:txBody>
          <a:bodyPr wrap="none" lIns="93936" tIns="46968" rIns="93936" bIns="46968" anchor="ctr"/>
          <a:lstStyle>
            <a:lvl1pPr>
              <a:defRPr sz="3600">
                <a:solidFill>
                  <a:srgbClr val="FFFFFF"/>
                </a:solidFill>
                <a:latin typeface="Comic Sans MS" panose="030F0702030302020204" pitchFamily="66" charset="0"/>
                <a:cs typeface="Lucida Sans Unicode" panose="020B0602030504020204" pitchFamily="34" charset="0"/>
              </a:defRPr>
            </a:lvl1pPr>
            <a:lvl2pPr marL="742950" indent="-285750">
              <a:defRPr sz="3600">
                <a:solidFill>
                  <a:srgbClr val="FFFFFF"/>
                </a:solidFill>
                <a:latin typeface="Comic Sans MS" panose="030F0702030302020204" pitchFamily="66" charset="0"/>
                <a:cs typeface="Lucida Sans Unicode" panose="020B0602030504020204" pitchFamily="34" charset="0"/>
              </a:defRPr>
            </a:lvl2pPr>
            <a:lvl3pPr marL="1143000" indent="-228600">
              <a:defRPr sz="3600">
                <a:solidFill>
                  <a:srgbClr val="FFFFFF"/>
                </a:solidFill>
                <a:latin typeface="Comic Sans MS" panose="030F0702030302020204" pitchFamily="66" charset="0"/>
                <a:cs typeface="Lucida Sans Unicode" panose="020B0602030504020204" pitchFamily="34" charset="0"/>
              </a:defRPr>
            </a:lvl3pPr>
            <a:lvl4pPr marL="1600200" indent="-228600">
              <a:defRPr sz="3600">
                <a:solidFill>
                  <a:srgbClr val="FFFFFF"/>
                </a:solidFill>
                <a:latin typeface="Comic Sans MS" panose="030F0702030302020204" pitchFamily="66" charset="0"/>
                <a:cs typeface="Lucida Sans Unicode" panose="020B0602030504020204" pitchFamily="34" charset="0"/>
              </a:defRPr>
            </a:lvl4pPr>
            <a:lvl5pPr marL="2057400" indent="-228600">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9pPr>
          </a:lstStyle>
          <a:p>
            <a:pPr eaLnBrk="1" hangingPunct="1">
              <a:spcBef>
                <a:spcPct val="0"/>
              </a:spcBef>
              <a:buClr>
                <a:srgbClr val="000000"/>
              </a:buClr>
            </a:pPr>
            <a:endParaRPr lang="en-US" altLang="en-US" sz="2500">
              <a:solidFill>
                <a:schemeClr val="bg1"/>
              </a:solidFill>
            </a:endParaRPr>
          </a:p>
        </p:txBody>
      </p:sp>
      <p:sp>
        <p:nvSpPr>
          <p:cNvPr id="36868" name="Rectangle 2"/>
          <p:cNvSpPr>
            <a:spLocks noGrp="1" noChangeArrowheads="1"/>
          </p:cNvSpPr>
          <p:nvPr>
            <p:ph type="body"/>
          </p:nvPr>
        </p:nvSpPr>
        <p:spPr>
          <a:xfrm>
            <a:off x="724090" y="4520610"/>
            <a:ext cx="5786164" cy="42849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911051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1pPr>
            <a:lvl2pPr marL="763233" indent="-29355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2pPr>
            <a:lvl3pPr marL="1174204"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3pPr>
            <a:lvl4pPr marL="1643885"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4pPr>
            <a:lvl5pPr marL="2113567"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5pPr>
            <a:lvl6pPr marL="2583249"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6pPr>
            <a:lvl7pPr marL="3052930"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7pPr>
            <a:lvl8pPr marL="3522612"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8pPr>
            <a:lvl9pPr marL="3992293"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9pPr>
          </a:lstStyle>
          <a:p>
            <a:fld id="{FDE09491-7974-454A-8174-0D507A41883E}" type="slidenum">
              <a:rPr lang="en-GB" altLang="en-US" sz="1200">
                <a:solidFill>
                  <a:srgbClr val="000000"/>
                </a:solidFill>
              </a:rPr>
              <a:pPr/>
              <a:t>10</a:t>
            </a:fld>
            <a:endParaRPr lang="en-GB" altLang="en-US" sz="1200">
              <a:solidFill>
                <a:srgbClr val="000000"/>
              </a:solidFill>
            </a:endParaRPr>
          </a:p>
        </p:txBody>
      </p:sp>
      <p:sp>
        <p:nvSpPr>
          <p:cNvPr id="37891" name="Text Box 1"/>
          <p:cNvSpPr txBox="1">
            <a:spLocks noChangeArrowheads="1"/>
          </p:cNvSpPr>
          <p:nvPr/>
        </p:nvSpPr>
        <p:spPr bwMode="auto">
          <a:xfrm>
            <a:off x="1328591" y="713610"/>
            <a:ext cx="4577164" cy="3569672"/>
          </a:xfrm>
          <a:prstGeom prst="rect">
            <a:avLst/>
          </a:prstGeom>
          <a:solidFill>
            <a:srgbClr val="FFFFFF"/>
          </a:solidFill>
          <a:ln w="9525">
            <a:solidFill>
              <a:srgbClr val="000000"/>
            </a:solidFill>
            <a:miter lim="800000"/>
            <a:headEnd/>
            <a:tailEnd/>
          </a:ln>
        </p:spPr>
        <p:txBody>
          <a:bodyPr wrap="none" lIns="93936" tIns="46968" rIns="93936" bIns="46968" anchor="ctr"/>
          <a:lstStyle>
            <a:lvl1pPr>
              <a:defRPr sz="3600">
                <a:solidFill>
                  <a:srgbClr val="FFFFFF"/>
                </a:solidFill>
                <a:latin typeface="Comic Sans MS" panose="030F0702030302020204" pitchFamily="66" charset="0"/>
                <a:cs typeface="Lucida Sans Unicode" panose="020B0602030504020204" pitchFamily="34" charset="0"/>
              </a:defRPr>
            </a:lvl1pPr>
            <a:lvl2pPr marL="742950" indent="-285750">
              <a:defRPr sz="3600">
                <a:solidFill>
                  <a:srgbClr val="FFFFFF"/>
                </a:solidFill>
                <a:latin typeface="Comic Sans MS" panose="030F0702030302020204" pitchFamily="66" charset="0"/>
                <a:cs typeface="Lucida Sans Unicode" panose="020B0602030504020204" pitchFamily="34" charset="0"/>
              </a:defRPr>
            </a:lvl2pPr>
            <a:lvl3pPr marL="1143000" indent="-228600">
              <a:defRPr sz="3600">
                <a:solidFill>
                  <a:srgbClr val="FFFFFF"/>
                </a:solidFill>
                <a:latin typeface="Comic Sans MS" panose="030F0702030302020204" pitchFamily="66" charset="0"/>
                <a:cs typeface="Lucida Sans Unicode" panose="020B0602030504020204" pitchFamily="34" charset="0"/>
              </a:defRPr>
            </a:lvl3pPr>
            <a:lvl4pPr marL="1600200" indent="-228600">
              <a:defRPr sz="3600">
                <a:solidFill>
                  <a:srgbClr val="FFFFFF"/>
                </a:solidFill>
                <a:latin typeface="Comic Sans MS" panose="030F0702030302020204" pitchFamily="66" charset="0"/>
                <a:cs typeface="Lucida Sans Unicode" panose="020B0602030504020204" pitchFamily="34" charset="0"/>
              </a:defRPr>
            </a:lvl4pPr>
            <a:lvl5pPr marL="2057400" indent="-228600">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9pPr>
          </a:lstStyle>
          <a:p>
            <a:pPr eaLnBrk="1" hangingPunct="1">
              <a:spcBef>
                <a:spcPct val="0"/>
              </a:spcBef>
              <a:buClr>
                <a:srgbClr val="000000"/>
              </a:buClr>
            </a:pPr>
            <a:endParaRPr lang="en-US" altLang="en-US" sz="2500">
              <a:solidFill>
                <a:schemeClr val="bg1"/>
              </a:solidFill>
            </a:endParaRPr>
          </a:p>
        </p:txBody>
      </p:sp>
      <p:sp>
        <p:nvSpPr>
          <p:cNvPr id="37892" name="Rectangle 2"/>
          <p:cNvSpPr>
            <a:spLocks noGrp="1" noChangeArrowheads="1"/>
          </p:cNvSpPr>
          <p:nvPr>
            <p:ph type="body"/>
          </p:nvPr>
        </p:nvSpPr>
        <p:spPr>
          <a:xfrm>
            <a:off x="724090" y="4520610"/>
            <a:ext cx="5786164" cy="42849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466989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1pPr>
            <a:lvl2pPr marL="763233" indent="-29355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2pPr>
            <a:lvl3pPr marL="1174204"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3pPr>
            <a:lvl4pPr marL="1643885"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4pPr>
            <a:lvl5pPr marL="2113567" indent="-234841">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5pPr>
            <a:lvl6pPr marL="2583249"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6pPr>
            <a:lvl7pPr marL="3052930"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7pPr>
            <a:lvl8pPr marL="3522612"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8pPr>
            <a:lvl9pPr marL="3992293" indent="-234841" defTabSz="469682" eaLnBrk="0" fontAlgn="base" hangingPunct="0">
              <a:lnSpc>
                <a:spcPct val="117000"/>
              </a:lnSpc>
              <a:spcBef>
                <a:spcPts val="822"/>
              </a:spcBef>
              <a:spcAft>
                <a:spcPct val="0"/>
              </a:spcAft>
              <a:buClr>
                <a:schemeClr val="bg1"/>
              </a:buClr>
              <a:buSzPct val="100000"/>
              <a:buFont typeface="Comic Sans MS" panose="030F0702030302020204" pitchFamily="66" charset="0"/>
              <a:tabLst>
                <a:tab pos="0" algn="l"/>
                <a:tab pos="939363" algn="l"/>
                <a:tab pos="1878726" algn="l"/>
                <a:tab pos="2818089" algn="l"/>
                <a:tab pos="3757452" algn="l"/>
                <a:tab pos="4696816" algn="l"/>
                <a:tab pos="5636179" algn="l"/>
                <a:tab pos="6575542" algn="l"/>
                <a:tab pos="7514905" algn="l"/>
                <a:tab pos="8454268" algn="l"/>
                <a:tab pos="9393631" algn="l"/>
                <a:tab pos="10332994" algn="l"/>
              </a:tabLst>
              <a:defRPr sz="3700">
                <a:solidFill>
                  <a:srgbClr val="FFFFFF"/>
                </a:solidFill>
                <a:latin typeface="Comic Sans MS" panose="030F0702030302020204" pitchFamily="66" charset="0"/>
                <a:cs typeface="Lucida Sans Unicode" panose="020B0602030504020204" pitchFamily="34" charset="0"/>
              </a:defRPr>
            </a:lvl9pPr>
          </a:lstStyle>
          <a:p>
            <a:fld id="{48731CD3-807E-4ECE-85C9-E5E1AADFC77E}" type="slidenum">
              <a:rPr lang="en-GB" altLang="en-US" sz="1200">
                <a:solidFill>
                  <a:srgbClr val="000000"/>
                </a:solidFill>
              </a:rPr>
              <a:pPr/>
              <a:t>11</a:t>
            </a:fld>
            <a:endParaRPr lang="en-GB" altLang="en-US" sz="1200">
              <a:solidFill>
                <a:srgbClr val="000000"/>
              </a:solidFill>
            </a:endParaRPr>
          </a:p>
        </p:txBody>
      </p:sp>
      <p:sp>
        <p:nvSpPr>
          <p:cNvPr id="38915" name="Text Box 1"/>
          <p:cNvSpPr txBox="1">
            <a:spLocks noChangeArrowheads="1"/>
          </p:cNvSpPr>
          <p:nvPr/>
        </p:nvSpPr>
        <p:spPr bwMode="auto">
          <a:xfrm>
            <a:off x="1328591" y="713610"/>
            <a:ext cx="4577164" cy="3569672"/>
          </a:xfrm>
          <a:prstGeom prst="rect">
            <a:avLst/>
          </a:prstGeom>
          <a:solidFill>
            <a:srgbClr val="FFFFFF"/>
          </a:solidFill>
          <a:ln w="9525">
            <a:solidFill>
              <a:srgbClr val="000000"/>
            </a:solidFill>
            <a:miter lim="800000"/>
            <a:headEnd/>
            <a:tailEnd/>
          </a:ln>
        </p:spPr>
        <p:txBody>
          <a:bodyPr wrap="none" lIns="93936" tIns="46968" rIns="93936" bIns="46968" anchor="ctr"/>
          <a:lstStyle>
            <a:lvl1pPr>
              <a:defRPr sz="3600">
                <a:solidFill>
                  <a:srgbClr val="FFFFFF"/>
                </a:solidFill>
                <a:latin typeface="Comic Sans MS" panose="030F0702030302020204" pitchFamily="66" charset="0"/>
                <a:cs typeface="Lucida Sans Unicode" panose="020B0602030504020204" pitchFamily="34" charset="0"/>
              </a:defRPr>
            </a:lvl1pPr>
            <a:lvl2pPr marL="742950" indent="-285750">
              <a:defRPr sz="3600">
                <a:solidFill>
                  <a:srgbClr val="FFFFFF"/>
                </a:solidFill>
                <a:latin typeface="Comic Sans MS" panose="030F0702030302020204" pitchFamily="66" charset="0"/>
                <a:cs typeface="Lucida Sans Unicode" panose="020B0602030504020204" pitchFamily="34" charset="0"/>
              </a:defRPr>
            </a:lvl2pPr>
            <a:lvl3pPr marL="1143000" indent="-228600">
              <a:defRPr sz="3600">
                <a:solidFill>
                  <a:srgbClr val="FFFFFF"/>
                </a:solidFill>
                <a:latin typeface="Comic Sans MS" panose="030F0702030302020204" pitchFamily="66" charset="0"/>
                <a:cs typeface="Lucida Sans Unicode" panose="020B0602030504020204" pitchFamily="34" charset="0"/>
              </a:defRPr>
            </a:lvl3pPr>
            <a:lvl4pPr marL="1600200" indent="-228600">
              <a:defRPr sz="3600">
                <a:solidFill>
                  <a:srgbClr val="FFFFFF"/>
                </a:solidFill>
                <a:latin typeface="Comic Sans MS" panose="030F0702030302020204" pitchFamily="66" charset="0"/>
                <a:cs typeface="Lucida Sans Unicode" panose="020B0602030504020204" pitchFamily="34" charset="0"/>
              </a:defRPr>
            </a:lvl4pPr>
            <a:lvl5pPr marL="2057400" indent="-228600">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defRPr sz="3600">
                <a:solidFill>
                  <a:srgbClr val="FFFFFF"/>
                </a:solidFill>
                <a:latin typeface="Comic Sans MS" panose="030F0702030302020204" pitchFamily="66" charset="0"/>
                <a:cs typeface="Lucida Sans Unicode" panose="020B0602030504020204" pitchFamily="34" charset="0"/>
              </a:defRPr>
            </a:lvl9pPr>
          </a:lstStyle>
          <a:p>
            <a:pPr eaLnBrk="1" hangingPunct="1">
              <a:spcBef>
                <a:spcPct val="0"/>
              </a:spcBef>
              <a:buClr>
                <a:srgbClr val="000000"/>
              </a:buClr>
            </a:pPr>
            <a:endParaRPr lang="en-US" altLang="en-US" sz="2500">
              <a:solidFill>
                <a:schemeClr val="bg1"/>
              </a:solidFill>
            </a:endParaRPr>
          </a:p>
        </p:txBody>
      </p:sp>
      <p:sp>
        <p:nvSpPr>
          <p:cNvPr id="38916" name="Rectangle 2"/>
          <p:cNvSpPr>
            <a:spLocks noGrp="1" noChangeArrowheads="1"/>
          </p:cNvSpPr>
          <p:nvPr>
            <p:ph type="body"/>
          </p:nvPr>
        </p:nvSpPr>
        <p:spPr>
          <a:xfrm>
            <a:off x="724090" y="4520610"/>
            <a:ext cx="5786164" cy="42849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3067037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35348" y="1122363"/>
            <a:ext cx="9144000" cy="2387600"/>
          </a:xfrm>
        </p:spPr>
        <p:txBody>
          <a:bodyPr anchor="b"/>
          <a:lstStyle>
            <a:lvl1pPr algn="r">
              <a:defRPr sz="6000"/>
            </a:lvl1pPr>
          </a:lstStyle>
          <a:p>
            <a:r>
              <a:rPr lang="en-US"/>
              <a:t>Click to edit Master title style</a:t>
            </a:r>
          </a:p>
        </p:txBody>
      </p:sp>
      <p:sp>
        <p:nvSpPr>
          <p:cNvPr id="3" name="Subtitle 2"/>
          <p:cNvSpPr>
            <a:spLocks noGrp="1"/>
          </p:cNvSpPr>
          <p:nvPr>
            <p:ph type="subTitle" idx="1"/>
          </p:nvPr>
        </p:nvSpPr>
        <p:spPr>
          <a:xfrm>
            <a:off x="2635348" y="3686444"/>
            <a:ext cx="9144000" cy="1655762"/>
          </a:xfrm>
        </p:spPr>
        <p:txBody>
          <a:bodyPr>
            <a:normAutofit/>
          </a:bodyPr>
          <a:lstStyle>
            <a:lvl1pPr marL="0" indent="0" algn="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A23C6981-3C62-4E44-A4BF-8CD27F57C35E}" type="datetimeFigureOut">
              <a:rPr lang="en-US" smtClean="0"/>
              <a:t>10/1/2019</a:t>
            </a:fld>
            <a:endParaRPr lang="en-US"/>
          </a:p>
        </p:txBody>
      </p:sp>
      <p:sp>
        <p:nvSpPr>
          <p:cNvPr id="6" name="Slide Number Placeholder 5"/>
          <p:cNvSpPr>
            <a:spLocks noGrp="1"/>
          </p:cNvSpPr>
          <p:nvPr>
            <p:ph type="sldNum" sz="quarter" idx="12"/>
          </p:nvPr>
        </p:nvSpPr>
        <p:spPr/>
        <p:txBody>
          <a:bodyPr/>
          <a:lstStyle/>
          <a:p>
            <a:fld id="{33FB9C57-DE46-416E-8A00-9B2D37A3E3CC}" type="slidenum">
              <a:rPr lang="en-US" smtClean="0"/>
              <a:t>‹#›</a:t>
            </a:fld>
            <a:endParaRPr lang="en-US"/>
          </a:p>
        </p:txBody>
      </p:sp>
      <p:pic>
        <p:nvPicPr>
          <p:cNvPr id="8" name="Picture 7" descr="A close up of a logo&#10;&#10;Description generated with very high confidence">
            <a:extLst>
              <a:ext uri="{FF2B5EF4-FFF2-40B4-BE49-F238E27FC236}">
                <a16:creationId xmlns:a16="http://schemas.microsoft.com/office/drawing/2014/main" id="{0A9E7A8B-CEEA-472A-8EAD-5191A1D56726}"/>
              </a:ext>
            </a:extLst>
          </p:cNvPr>
          <p:cNvPicPr>
            <a:picLocks noChangeAspect="1"/>
          </p:cNvPicPr>
          <p:nvPr userDrawn="1"/>
        </p:nvPicPr>
        <p:blipFill>
          <a:blip r:embed="rId2"/>
          <a:stretch>
            <a:fillRect/>
          </a:stretch>
        </p:blipFill>
        <p:spPr>
          <a:xfrm>
            <a:off x="-476381" y="-82183"/>
            <a:ext cx="4924788" cy="4596508"/>
          </a:xfrm>
          <a:prstGeom prst="rect">
            <a:avLst/>
          </a:prstGeom>
        </p:spPr>
      </p:pic>
    </p:spTree>
    <p:extLst>
      <p:ext uri="{BB962C8B-B14F-4D97-AF65-F5344CB8AC3E}">
        <p14:creationId xmlns:p14="http://schemas.microsoft.com/office/powerpoint/2010/main" val="1185487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3C6981-3C62-4E44-A4BF-8CD27F57C35E}"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B9C57-DE46-416E-8A00-9B2D37A3E3CC}" type="slidenum">
              <a:rPr lang="en-US" smtClean="0"/>
              <a:t>‹#›</a:t>
            </a:fld>
            <a:endParaRPr lang="en-US"/>
          </a:p>
        </p:txBody>
      </p:sp>
    </p:spTree>
    <p:extLst>
      <p:ext uri="{BB962C8B-B14F-4D97-AF65-F5344CB8AC3E}">
        <p14:creationId xmlns:p14="http://schemas.microsoft.com/office/powerpoint/2010/main" val="2596087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3C6981-3C62-4E44-A4BF-8CD27F57C35E}"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B9C57-DE46-416E-8A00-9B2D37A3E3CC}" type="slidenum">
              <a:rPr lang="en-US" smtClean="0"/>
              <a:t>‹#›</a:t>
            </a:fld>
            <a:endParaRPr lang="en-US"/>
          </a:p>
        </p:txBody>
      </p:sp>
    </p:spTree>
    <p:extLst>
      <p:ext uri="{BB962C8B-B14F-4D97-AF65-F5344CB8AC3E}">
        <p14:creationId xmlns:p14="http://schemas.microsoft.com/office/powerpoint/2010/main" val="435055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9753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3C6981-3C62-4E44-A4BF-8CD27F57C35E}"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B9C57-DE46-416E-8A00-9B2D37A3E3CC}" type="slidenum">
              <a:rPr lang="en-US" smtClean="0"/>
              <a:t>‹#›</a:t>
            </a:fld>
            <a:endParaRPr lang="en-US"/>
          </a:p>
        </p:txBody>
      </p:sp>
    </p:spTree>
    <p:extLst>
      <p:ext uri="{BB962C8B-B14F-4D97-AF65-F5344CB8AC3E}">
        <p14:creationId xmlns:p14="http://schemas.microsoft.com/office/powerpoint/2010/main" val="4119465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3C6981-3C62-4E44-A4BF-8CD27F57C35E}" type="datetimeFigureOut">
              <a:rPr lang="en-US" smtClean="0"/>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FB9C57-DE46-416E-8A00-9B2D37A3E3CC}" type="slidenum">
              <a:rPr lang="en-US" smtClean="0"/>
              <a:t>‹#›</a:t>
            </a:fld>
            <a:endParaRPr lang="en-US"/>
          </a:p>
        </p:txBody>
      </p:sp>
    </p:spTree>
    <p:extLst>
      <p:ext uri="{BB962C8B-B14F-4D97-AF65-F5344CB8AC3E}">
        <p14:creationId xmlns:p14="http://schemas.microsoft.com/office/powerpoint/2010/main" val="2296561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3C6981-3C62-4E44-A4BF-8CD27F57C35E}" type="datetimeFigureOut">
              <a:rPr lang="en-US" smtClean="0"/>
              <a:t>10/1/2019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FB9C57-DE46-416E-8A00-9B2D37A3E3CC}" type="slidenum">
              <a:rPr lang="en-US" smtClean="0"/>
              <a:t>‹#›</a:t>
            </a:fld>
            <a:endParaRPr lang="en-US"/>
          </a:p>
        </p:txBody>
      </p:sp>
    </p:spTree>
    <p:extLst>
      <p:ext uri="{BB962C8B-B14F-4D97-AF65-F5344CB8AC3E}">
        <p14:creationId xmlns:p14="http://schemas.microsoft.com/office/powerpoint/2010/main" val="122682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3C6981-3C62-4E44-A4BF-8CD27F57C35E}" type="datetimeFigureOut">
              <a:rPr lang="en-US" smtClean="0"/>
              <a:t>10/1/2019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FB9C57-DE46-416E-8A00-9B2D37A3E3CC}" type="slidenum">
              <a:rPr lang="en-US" smtClean="0"/>
              <a:t>‹#›</a:t>
            </a:fld>
            <a:endParaRPr lang="en-US"/>
          </a:p>
        </p:txBody>
      </p:sp>
    </p:spTree>
    <p:extLst>
      <p:ext uri="{BB962C8B-B14F-4D97-AF65-F5344CB8AC3E}">
        <p14:creationId xmlns:p14="http://schemas.microsoft.com/office/powerpoint/2010/main" val="3658501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4565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3C6981-3C62-4E44-A4BF-8CD27F57C35E}" type="datetimeFigureOut">
              <a:rPr lang="en-US" smtClean="0"/>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FB9C57-DE46-416E-8A00-9B2D37A3E3CC}" type="slidenum">
              <a:rPr lang="en-US" smtClean="0"/>
              <a:t>‹#›</a:t>
            </a:fld>
            <a:endParaRPr lang="en-US"/>
          </a:p>
        </p:txBody>
      </p:sp>
    </p:spTree>
    <p:extLst>
      <p:ext uri="{BB962C8B-B14F-4D97-AF65-F5344CB8AC3E}">
        <p14:creationId xmlns:p14="http://schemas.microsoft.com/office/powerpoint/2010/main" val="3819084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3C6981-3C62-4E44-A4BF-8CD27F57C35E}" type="datetimeFigureOut">
              <a:rPr lang="en-US" smtClean="0"/>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FB9C57-DE46-416E-8A00-9B2D37A3E3CC}" type="slidenum">
              <a:rPr lang="en-US" smtClean="0"/>
              <a:t>‹#›</a:t>
            </a:fld>
            <a:endParaRPr lang="en-US"/>
          </a:p>
        </p:txBody>
      </p:sp>
    </p:spTree>
    <p:extLst>
      <p:ext uri="{BB962C8B-B14F-4D97-AF65-F5344CB8AC3E}">
        <p14:creationId xmlns:p14="http://schemas.microsoft.com/office/powerpoint/2010/main" val="2565647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9000">
              <a:schemeClr val="accent4">
                <a:lumMod val="20000"/>
                <a:lumOff val="80000"/>
              </a:schemeClr>
            </a:gs>
            <a:gs pos="100000">
              <a:srgbClr val="FCD388"/>
            </a:gs>
          </a:gsLst>
          <a:lin ang="270000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duotone>
              <a:schemeClr val="accent4">
                <a:shade val="45000"/>
                <a:satMod val="135000"/>
              </a:schemeClr>
              <a:prstClr val="white"/>
            </a:duotone>
            <a:extLst>
              <a:ext uri="{BEBA8EAE-BF5A-486C-A8C5-ECC9F3942E4B}">
                <a14:imgProps xmlns:a14="http://schemas.microsoft.com/office/drawing/2010/main">
                  <a14:imgLayer r:embed="rId14">
                    <a14:imgEffect>
                      <a14:colorTemperature colorTemp="11200"/>
                    </a14:imgEffect>
                  </a14:imgLayer>
                </a14:imgProps>
              </a:ext>
            </a:extLst>
          </a:blip>
          <a:stretch>
            <a:fillRect/>
          </a:stretch>
        </p:blipFill>
        <p:spPr>
          <a:xfrm>
            <a:off x="0" y="0"/>
            <a:ext cx="12192000" cy="6873862"/>
          </a:xfrm>
          <a:prstGeom prst="rect">
            <a:avLst/>
          </a:prstGeom>
        </p:spPr>
      </p:pic>
      <p:sp>
        <p:nvSpPr>
          <p:cNvPr id="2" name="Title Placeholder 1"/>
          <p:cNvSpPr>
            <a:spLocks noGrp="1"/>
          </p:cNvSpPr>
          <p:nvPr>
            <p:ph type="title"/>
          </p:nvPr>
        </p:nvSpPr>
        <p:spPr>
          <a:xfrm>
            <a:off x="838200" y="34767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C6981-3C62-4E44-A4BF-8CD27F57C35E}" type="datetimeFigureOut">
              <a:rPr lang="en-US" smtClean="0"/>
              <a:t>10/1/2019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FB9C57-DE46-416E-8A00-9B2D37A3E3CC}" type="slidenum">
              <a:rPr lang="en-US" smtClean="0"/>
              <a:t>‹#›</a:t>
            </a:fld>
            <a:endParaRPr lang="en-US"/>
          </a:p>
        </p:txBody>
      </p:sp>
      <p:sp>
        <p:nvSpPr>
          <p:cNvPr id="8" name="Freeform: Shape 7"/>
          <p:cNvSpPr/>
          <p:nvPr userDrawn="1"/>
        </p:nvSpPr>
        <p:spPr>
          <a:xfrm rot="21150191">
            <a:off x="209005" y="5166875"/>
            <a:ext cx="5512408" cy="1358537"/>
          </a:xfrm>
          <a:custGeom>
            <a:avLst/>
            <a:gdLst>
              <a:gd name="connsiteX0" fmla="*/ 0 w 5512408"/>
              <a:gd name="connsiteY0" fmla="*/ 248194 h 1358537"/>
              <a:gd name="connsiteX1" fmla="*/ 26126 w 5512408"/>
              <a:gd name="connsiteY1" fmla="*/ 483325 h 1358537"/>
              <a:gd name="connsiteX2" fmla="*/ 91440 w 5512408"/>
              <a:gd name="connsiteY2" fmla="*/ 600891 h 1358537"/>
              <a:gd name="connsiteX3" fmla="*/ 130629 w 5512408"/>
              <a:gd name="connsiteY3" fmla="*/ 640080 h 1358537"/>
              <a:gd name="connsiteX4" fmla="*/ 209006 w 5512408"/>
              <a:gd name="connsiteY4" fmla="*/ 744583 h 1358537"/>
              <a:gd name="connsiteX5" fmla="*/ 248195 w 5512408"/>
              <a:gd name="connsiteY5" fmla="*/ 783771 h 1358537"/>
              <a:gd name="connsiteX6" fmla="*/ 287383 w 5512408"/>
              <a:gd name="connsiteY6" fmla="*/ 836023 h 1358537"/>
              <a:gd name="connsiteX7" fmla="*/ 352698 w 5512408"/>
              <a:gd name="connsiteY7" fmla="*/ 875211 h 1358537"/>
              <a:gd name="connsiteX8" fmla="*/ 391886 w 5512408"/>
              <a:gd name="connsiteY8" fmla="*/ 914400 h 1358537"/>
              <a:gd name="connsiteX9" fmla="*/ 483326 w 5512408"/>
              <a:gd name="connsiteY9" fmla="*/ 940525 h 1358537"/>
              <a:gd name="connsiteX10" fmla="*/ 522515 w 5512408"/>
              <a:gd name="connsiteY10" fmla="*/ 966651 h 1358537"/>
              <a:gd name="connsiteX11" fmla="*/ 561703 w 5512408"/>
              <a:gd name="connsiteY11" fmla="*/ 979714 h 1358537"/>
              <a:gd name="connsiteX12" fmla="*/ 627018 w 5512408"/>
              <a:gd name="connsiteY12" fmla="*/ 1005840 h 1358537"/>
              <a:gd name="connsiteX13" fmla="*/ 705395 w 5512408"/>
              <a:gd name="connsiteY13" fmla="*/ 1031965 h 1358537"/>
              <a:gd name="connsiteX14" fmla="*/ 744583 w 5512408"/>
              <a:gd name="connsiteY14" fmla="*/ 1045028 h 1358537"/>
              <a:gd name="connsiteX15" fmla="*/ 783772 w 5512408"/>
              <a:gd name="connsiteY15" fmla="*/ 1071154 h 1358537"/>
              <a:gd name="connsiteX16" fmla="*/ 862149 w 5512408"/>
              <a:gd name="connsiteY16" fmla="*/ 1097280 h 1358537"/>
              <a:gd name="connsiteX17" fmla="*/ 979715 w 5512408"/>
              <a:gd name="connsiteY17" fmla="*/ 1123405 h 1358537"/>
              <a:gd name="connsiteX18" fmla="*/ 1476103 w 5512408"/>
              <a:gd name="connsiteY18" fmla="*/ 1110343 h 1358537"/>
              <a:gd name="connsiteX19" fmla="*/ 1554480 w 5512408"/>
              <a:gd name="connsiteY19" fmla="*/ 1084217 h 1358537"/>
              <a:gd name="connsiteX20" fmla="*/ 1645920 w 5512408"/>
              <a:gd name="connsiteY20" fmla="*/ 1058091 h 1358537"/>
              <a:gd name="connsiteX21" fmla="*/ 1685109 w 5512408"/>
              <a:gd name="connsiteY21" fmla="*/ 1045028 h 1358537"/>
              <a:gd name="connsiteX22" fmla="*/ 1737360 w 5512408"/>
              <a:gd name="connsiteY22" fmla="*/ 1031965 h 1358537"/>
              <a:gd name="connsiteX23" fmla="*/ 1841863 w 5512408"/>
              <a:gd name="connsiteY23" fmla="*/ 979714 h 1358537"/>
              <a:gd name="connsiteX24" fmla="*/ 1946366 w 5512408"/>
              <a:gd name="connsiteY24" fmla="*/ 914400 h 1358537"/>
              <a:gd name="connsiteX25" fmla="*/ 2037806 w 5512408"/>
              <a:gd name="connsiteY25" fmla="*/ 809897 h 1358537"/>
              <a:gd name="connsiteX26" fmla="*/ 2063932 w 5512408"/>
              <a:gd name="connsiteY26" fmla="*/ 718457 h 1358537"/>
              <a:gd name="connsiteX27" fmla="*/ 2050869 w 5512408"/>
              <a:gd name="connsiteY27" fmla="*/ 613954 h 1358537"/>
              <a:gd name="connsiteX28" fmla="*/ 2011680 w 5512408"/>
              <a:gd name="connsiteY28" fmla="*/ 574765 h 1358537"/>
              <a:gd name="connsiteX29" fmla="*/ 1972492 w 5512408"/>
              <a:gd name="connsiteY29" fmla="*/ 522514 h 1358537"/>
              <a:gd name="connsiteX30" fmla="*/ 1815738 w 5512408"/>
              <a:gd name="connsiteY30" fmla="*/ 418011 h 1358537"/>
              <a:gd name="connsiteX31" fmla="*/ 1776549 w 5512408"/>
              <a:gd name="connsiteY31" fmla="*/ 404948 h 1358537"/>
              <a:gd name="connsiteX32" fmla="*/ 1645920 w 5512408"/>
              <a:gd name="connsiteY32" fmla="*/ 457200 h 1358537"/>
              <a:gd name="connsiteX33" fmla="*/ 1567543 w 5512408"/>
              <a:gd name="connsiteY33" fmla="*/ 587828 h 1358537"/>
              <a:gd name="connsiteX34" fmla="*/ 1541418 w 5512408"/>
              <a:gd name="connsiteY34" fmla="*/ 627017 h 1358537"/>
              <a:gd name="connsiteX35" fmla="*/ 1528355 w 5512408"/>
              <a:gd name="connsiteY35" fmla="*/ 679268 h 1358537"/>
              <a:gd name="connsiteX36" fmla="*/ 1515292 w 5512408"/>
              <a:gd name="connsiteY36" fmla="*/ 718457 h 1358537"/>
              <a:gd name="connsiteX37" fmla="*/ 1528355 w 5512408"/>
              <a:gd name="connsiteY37" fmla="*/ 914400 h 1358537"/>
              <a:gd name="connsiteX38" fmla="*/ 1554480 w 5512408"/>
              <a:gd name="connsiteY38" fmla="*/ 966651 h 1358537"/>
              <a:gd name="connsiteX39" fmla="*/ 1567543 w 5512408"/>
              <a:gd name="connsiteY39" fmla="*/ 1005840 h 1358537"/>
              <a:gd name="connsiteX40" fmla="*/ 1606732 w 5512408"/>
              <a:gd name="connsiteY40" fmla="*/ 1045028 h 1358537"/>
              <a:gd name="connsiteX41" fmla="*/ 1724298 w 5512408"/>
              <a:gd name="connsiteY41" fmla="*/ 1136468 h 1358537"/>
              <a:gd name="connsiteX42" fmla="*/ 1802675 w 5512408"/>
              <a:gd name="connsiteY42" fmla="*/ 1175657 h 1358537"/>
              <a:gd name="connsiteX43" fmla="*/ 1854926 w 5512408"/>
              <a:gd name="connsiteY43" fmla="*/ 1201783 h 1358537"/>
              <a:gd name="connsiteX44" fmla="*/ 1894115 w 5512408"/>
              <a:gd name="connsiteY44" fmla="*/ 1227908 h 1358537"/>
              <a:gd name="connsiteX45" fmla="*/ 1946366 w 5512408"/>
              <a:gd name="connsiteY45" fmla="*/ 1240971 h 1358537"/>
              <a:gd name="connsiteX46" fmla="*/ 1985555 w 5512408"/>
              <a:gd name="connsiteY46" fmla="*/ 1254034 h 1358537"/>
              <a:gd name="connsiteX47" fmla="*/ 2050869 w 5512408"/>
              <a:gd name="connsiteY47" fmla="*/ 1267097 h 1358537"/>
              <a:gd name="connsiteX48" fmla="*/ 2090058 w 5512408"/>
              <a:gd name="connsiteY48" fmla="*/ 1280160 h 1358537"/>
              <a:gd name="connsiteX49" fmla="*/ 2220686 w 5512408"/>
              <a:gd name="connsiteY49" fmla="*/ 1293223 h 1358537"/>
              <a:gd name="connsiteX50" fmla="*/ 2873829 w 5512408"/>
              <a:gd name="connsiteY50" fmla="*/ 1280160 h 1358537"/>
              <a:gd name="connsiteX51" fmla="*/ 2913018 w 5512408"/>
              <a:gd name="connsiteY51" fmla="*/ 1267097 h 1358537"/>
              <a:gd name="connsiteX52" fmla="*/ 3056709 w 5512408"/>
              <a:gd name="connsiteY52" fmla="*/ 1188720 h 1358537"/>
              <a:gd name="connsiteX53" fmla="*/ 3187338 w 5512408"/>
              <a:gd name="connsiteY53" fmla="*/ 1071154 h 1358537"/>
              <a:gd name="connsiteX54" fmla="*/ 3278778 w 5512408"/>
              <a:gd name="connsiteY54" fmla="*/ 966651 h 1358537"/>
              <a:gd name="connsiteX55" fmla="*/ 3304903 w 5512408"/>
              <a:gd name="connsiteY55" fmla="*/ 927463 h 1358537"/>
              <a:gd name="connsiteX56" fmla="*/ 3370218 w 5512408"/>
              <a:gd name="connsiteY56" fmla="*/ 849085 h 1358537"/>
              <a:gd name="connsiteX57" fmla="*/ 3422469 w 5512408"/>
              <a:gd name="connsiteY57" fmla="*/ 809897 h 1358537"/>
              <a:gd name="connsiteX58" fmla="*/ 3500846 w 5512408"/>
              <a:gd name="connsiteY58" fmla="*/ 757645 h 1358537"/>
              <a:gd name="connsiteX59" fmla="*/ 3631475 w 5512408"/>
              <a:gd name="connsiteY59" fmla="*/ 679268 h 1358537"/>
              <a:gd name="connsiteX60" fmla="*/ 3670663 w 5512408"/>
              <a:gd name="connsiteY60" fmla="*/ 653143 h 1358537"/>
              <a:gd name="connsiteX61" fmla="*/ 3749040 w 5512408"/>
              <a:gd name="connsiteY61" fmla="*/ 640080 h 1358537"/>
              <a:gd name="connsiteX62" fmla="*/ 3918858 w 5512408"/>
              <a:gd name="connsiteY62" fmla="*/ 627017 h 1358537"/>
              <a:gd name="connsiteX63" fmla="*/ 3944983 w 5512408"/>
              <a:gd name="connsiteY63" fmla="*/ 666205 h 1358537"/>
              <a:gd name="connsiteX64" fmla="*/ 3984172 w 5512408"/>
              <a:gd name="connsiteY64" fmla="*/ 705394 h 1358537"/>
              <a:gd name="connsiteX65" fmla="*/ 3984172 w 5512408"/>
              <a:gd name="connsiteY65" fmla="*/ 862148 h 1358537"/>
              <a:gd name="connsiteX66" fmla="*/ 3958046 w 5512408"/>
              <a:gd name="connsiteY66" fmla="*/ 940525 h 1358537"/>
              <a:gd name="connsiteX67" fmla="*/ 3905795 w 5512408"/>
              <a:gd name="connsiteY67" fmla="*/ 966651 h 1358537"/>
              <a:gd name="connsiteX68" fmla="*/ 3840480 w 5512408"/>
              <a:gd name="connsiteY68" fmla="*/ 992777 h 1358537"/>
              <a:gd name="connsiteX69" fmla="*/ 3749040 w 5512408"/>
              <a:gd name="connsiteY69" fmla="*/ 1018903 h 1358537"/>
              <a:gd name="connsiteX70" fmla="*/ 3605349 w 5512408"/>
              <a:gd name="connsiteY70" fmla="*/ 1045028 h 1358537"/>
              <a:gd name="connsiteX71" fmla="*/ 3566160 w 5512408"/>
              <a:gd name="connsiteY71" fmla="*/ 1071154 h 1358537"/>
              <a:gd name="connsiteX72" fmla="*/ 3278778 w 5512408"/>
              <a:gd name="connsiteY72" fmla="*/ 1084217 h 1358537"/>
              <a:gd name="connsiteX73" fmla="*/ 3226526 w 5512408"/>
              <a:gd name="connsiteY73" fmla="*/ 1058091 h 1358537"/>
              <a:gd name="connsiteX74" fmla="*/ 3213463 w 5512408"/>
              <a:gd name="connsiteY74" fmla="*/ 1018903 h 1358537"/>
              <a:gd name="connsiteX75" fmla="*/ 3187338 w 5512408"/>
              <a:gd name="connsiteY75" fmla="*/ 979714 h 1358537"/>
              <a:gd name="connsiteX76" fmla="*/ 3174275 w 5512408"/>
              <a:gd name="connsiteY76" fmla="*/ 940525 h 1358537"/>
              <a:gd name="connsiteX77" fmla="*/ 3148149 w 5512408"/>
              <a:gd name="connsiteY77" fmla="*/ 796834 h 1358537"/>
              <a:gd name="connsiteX78" fmla="*/ 3161212 w 5512408"/>
              <a:gd name="connsiteY78" fmla="*/ 509451 h 1358537"/>
              <a:gd name="connsiteX79" fmla="*/ 3213463 w 5512408"/>
              <a:gd name="connsiteY79" fmla="*/ 404948 h 1358537"/>
              <a:gd name="connsiteX80" fmla="*/ 3291840 w 5512408"/>
              <a:gd name="connsiteY80" fmla="*/ 287383 h 1358537"/>
              <a:gd name="connsiteX81" fmla="*/ 3331029 w 5512408"/>
              <a:gd name="connsiteY81" fmla="*/ 248194 h 1358537"/>
              <a:gd name="connsiteX82" fmla="*/ 3396343 w 5512408"/>
              <a:gd name="connsiteY82" fmla="*/ 182880 h 1358537"/>
              <a:gd name="connsiteX83" fmla="*/ 3435532 w 5512408"/>
              <a:gd name="connsiteY83" fmla="*/ 130628 h 1358537"/>
              <a:gd name="connsiteX84" fmla="*/ 3474720 w 5512408"/>
              <a:gd name="connsiteY84" fmla="*/ 117565 h 1358537"/>
              <a:gd name="connsiteX85" fmla="*/ 3566160 w 5512408"/>
              <a:gd name="connsiteY85" fmla="*/ 39188 h 1358537"/>
              <a:gd name="connsiteX86" fmla="*/ 3644538 w 5512408"/>
              <a:gd name="connsiteY86" fmla="*/ 26125 h 1358537"/>
              <a:gd name="connsiteX87" fmla="*/ 3722915 w 5512408"/>
              <a:gd name="connsiteY87" fmla="*/ 0 h 1358537"/>
              <a:gd name="connsiteX88" fmla="*/ 4010298 w 5512408"/>
              <a:gd name="connsiteY88" fmla="*/ 13063 h 1358537"/>
              <a:gd name="connsiteX89" fmla="*/ 4062549 w 5512408"/>
              <a:gd name="connsiteY89" fmla="*/ 52251 h 1358537"/>
              <a:gd name="connsiteX90" fmla="*/ 4101738 w 5512408"/>
              <a:gd name="connsiteY90" fmla="*/ 156754 h 1358537"/>
              <a:gd name="connsiteX91" fmla="*/ 4140926 w 5512408"/>
              <a:gd name="connsiteY91" fmla="*/ 261257 h 1358537"/>
              <a:gd name="connsiteX92" fmla="*/ 4167052 w 5512408"/>
              <a:gd name="connsiteY92" fmla="*/ 600891 h 1358537"/>
              <a:gd name="connsiteX93" fmla="*/ 4180115 w 5512408"/>
              <a:gd name="connsiteY93" fmla="*/ 940525 h 1358537"/>
              <a:gd name="connsiteX94" fmla="*/ 4206240 w 5512408"/>
              <a:gd name="connsiteY94" fmla="*/ 992777 h 1358537"/>
              <a:gd name="connsiteX95" fmla="*/ 4284618 w 5512408"/>
              <a:gd name="connsiteY95" fmla="*/ 1071154 h 1358537"/>
              <a:gd name="connsiteX96" fmla="*/ 4389120 w 5512408"/>
              <a:gd name="connsiteY96" fmla="*/ 1123405 h 1358537"/>
              <a:gd name="connsiteX97" fmla="*/ 4454435 w 5512408"/>
              <a:gd name="connsiteY97" fmla="*/ 1175657 h 1358537"/>
              <a:gd name="connsiteX98" fmla="*/ 4611189 w 5512408"/>
              <a:gd name="connsiteY98" fmla="*/ 1240971 h 1358537"/>
              <a:gd name="connsiteX99" fmla="*/ 4715692 w 5512408"/>
              <a:gd name="connsiteY99" fmla="*/ 1280160 h 1358537"/>
              <a:gd name="connsiteX100" fmla="*/ 4833258 w 5512408"/>
              <a:gd name="connsiteY100" fmla="*/ 1306285 h 1358537"/>
              <a:gd name="connsiteX101" fmla="*/ 4924698 w 5512408"/>
              <a:gd name="connsiteY101" fmla="*/ 1332411 h 1358537"/>
              <a:gd name="connsiteX102" fmla="*/ 5055326 w 5512408"/>
              <a:gd name="connsiteY102" fmla="*/ 1358537 h 1358537"/>
              <a:gd name="connsiteX103" fmla="*/ 5421086 w 5512408"/>
              <a:gd name="connsiteY103" fmla="*/ 1345474 h 1358537"/>
              <a:gd name="connsiteX104" fmla="*/ 5486400 w 5512408"/>
              <a:gd name="connsiteY104" fmla="*/ 1332411 h 135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5512408" h="1358537">
                <a:moveTo>
                  <a:pt x="0" y="248194"/>
                </a:moveTo>
                <a:cubicBezTo>
                  <a:pt x="3174" y="292635"/>
                  <a:pt x="1521" y="417711"/>
                  <a:pt x="26126" y="483325"/>
                </a:cubicBezTo>
                <a:cubicBezTo>
                  <a:pt x="35431" y="508138"/>
                  <a:pt x="78969" y="584263"/>
                  <a:pt x="91440" y="600891"/>
                </a:cubicBezTo>
                <a:cubicBezTo>
                  <a:pt x="102524" y="615670"/>
                  <a:pt x="118931" y="625782"/>
                  <a:pt x="130629" y="640080"/>
                </a:cubicBezTo>
                <a:cubicBezTo>
                  <a:pt x="158202" y="673780"/>
                  <a:pt x="178216" y="713794"/>
                  <a:pt x="209006" y="744583"/>
                </a:cubicBezTo>
                <a:cubicBezTo>
                  <a:pt x="222069" y="757646"/>
                  <a:pt x="236173" y="769745"/>
                  <a:pt x="248195" y="783771"/>
                </a:cubicBezTo>
                <a:cubicBezTo>
                  <a:pt x="262364" y="800301"/>
                  <a:pt x="270998" y="821686"/>
                  <a:pt x="287383" y="836023"/>
                </a:cubicBezTo>
                <a:cubicBezTo>
                  <a:pt x="306491" y="852742"/>
                  <a:pt x="332386" y="859977"/>
                  <a:pt x="352698" y="875211"/>
                </a:cubicBezTo>
                <a:cubicBezTo>
                  <a:pt x="367477" y="886295"/>
                  <a:pt x="376515" y="904153"/>
                  <a:pt x="391886" y="914400"/>
                </a:cubicBezTo>
                <a:cubicBezTo>
                  <a:pt x="403131" y="921897"/>
                  <a:pt x="476356" y="938783"/>
                  <a:pt x="483326" y="940525"/>
                </a:cubicBezTo>
                <a:cubicBezTo>
                  <a:pt x="496389" y="949234"/>
                  <a:pt x="508473" y="959630"/>
                  <a:pt x="522515" y="966651"/>
                </a:cubicBezTo>
                <a:cubicBezTo>
                  <a:pt x="534831" y="972809"/>
                  <a:pt x="548810" y="974879"/>
                  <a:pt x="561703" y="979714"/>
                </a:cubicBezTo>
                <a:cubicBezTo>
                  <a:pt x="583659" y="987947"/>
                  <a:pt x="604981" y="997827"/>
                  <a:pt x="627018" y="1005840"/>
                </a:cubicBezTo>
                <a:cubicBezTo>
                  <a:pt x="652899" y="1015251"/>
                  <a:pt x="679269" y="1023257"/>
                  <a:pt x="705395" y="1031965"/>
                </a:cubicBezTo>
                <a:cubicBezTo>
                  <a:pt x="718458" y="1036319"/>
                  <a:pt x="733126" y="1037390"/>
                  <a:pt x="744583" y="1045028"/>
                </a:cubicBezTo>
                <a:cubicBezTo>
                  <a:pt x="757646" y="1053737"/>
                  <a:pt x="769425" y="1064778"/>
                  <a:pt x="783772" y="1071154"/>
                </a:cubicBezTo>
                <a:cubicBezTo>
                  <a:pt x="808937" y="1082339"/>
                  <a:pt x="835772" y="1089367"/>
                  <a:pt x="862149" y="1097280"/>
                </a:cubicBezTo>
                <a:cubicBezTo>
                  <a:pt x="899052" y="1108351"/>
                  <a:pt x="942415" y="1115946"/>
                  <a:pt x="979715" y="1123405"/>
                </a:cubicBezTo>
                <a:cubicBezTo>
                  <a:pt x="1145178" y="1119051"/>
                  <a:pt x="1310966" y="1121602"/>
                  <a:pt x="1476103" y="1110343"/>
                </a:cubicBezTo>
                <a:cubicBezTo>
                  <a:pt x="1503578" y="1108470"/>
                  <a:pt x="1528001" y="1091783"/>
                  <a:pt x="1554480" y="1084217"/>
                </a:cubicBezTo>
                <a:lnTo>
                  <a:pt x="1645920" y="1058091"/>
                </a:lnTo>
                <a:cubicBezTo>
                  <a:pt x="1659109" y="1054134"/>
                  <a:pt x="1671869" y="1048811"/>
                  <a:pt x="1685109" y="1045028"/>
                </a:cubicBezTo>
                <a:cubicBezTo>
                  <a:pt x="1702371" y="1040096"/>
                  <a:pt x="1720788" y="1038870"/>
                  <a:pt x="1737360" y="1031965"/>
                </a:cubicBezTo>
                <a:cubicBezTo>
                  <a:pt x="1773310" y="1016986"/>
                  <a:pt x="1807029" y="997131"/>
                  <a:pt x="1841863" y="979714"/>
                </a:cubicBezTo>
                <a:cubicBezTo>
                  <a:pt x="1893363" y="953964"/>
                  <a:pt x="1901147" y="953966"/>
                  <a:pt x="1946366" y="914400"/>
                </a:cubicBezTo>
                <a:cubicBezTo>
                  <a:pt x="1995564" y="871352"/>
                  <a:pt x="2000145" y="860112"/>
                  <a:pt x="2037806" y="809897"/>
                </a:cubicBezTo>
                <a:cubicBezTo>
                  <a:pt x="2043966" y="791418"/>
                  <a:pt x="2063932" y="734858"/>
                  <a:pt x="2063932" y="718457"/>
                </a:cubicBezTo>
                <a:cubicBezTo>
                  <a:pt x="2063932" y="683352"/>
                  <a:pt x="2062866" y="646946"/>
                  <a:pt x="2050869" y="613954"/>
                </a:cubicBezTo>
                <a:cubicBezTo>
                  <a:pt x="2044556" y="596592"/>
                  <a:pt x="2023703" y="588791"/>
                  <a:pt x="2011680" y="574765"/>
                </a:cubicBezTo>
                <a:cubicBezTo>
                  <a:pt x="1997512" y="558235"/>
                  <a:pt x="1988601" y="537159"/>
                  <a:pt x="1972492" y="522514"/>
                </a:cubicBezTo>
                <a:cubicBezTo>
                  <a:pt x="1922483" y="477052"/>
                  <a:pt x="1875597" y="443665"/>
                  <a:pt x="1815738" y="418011"/>
                </a:cubicBezTo>
                <a:cubicBezTo>
                  <a:pt x="1803082" y="412587"/>
                  <a:pt x="1789612" y="409302"/>
                  <a:pt x="1776549" y="404948"/>
                </a:cubicBezTo>
                <a:cubicBezTo>
                  <a:pt x="1743560" y="414374"/>
                  <a:pt x="1675060" y="423897"/>
                  <a:pt x="1645920" y="457200"/>
                </a:cubicBezTo>
                <a:cubicBezTo>
                  <a:pt x="1593294" y="517345"/>
                  <a:pt x="1601245" y="528849"/>
                  <a:pt x="1567543" y="587828"/>
                </a:cubicBezTo>
                <a:cubicBezTo>
                  <a:pt x="1559754" y="601459"/>
                  <a:pt x="1550126" y="613954"/>
                  <a:pt x="1541418" y="627017"/>
                </a:cubicBezTo>
                <a:cubicBezTo>
                  <a:pt x="1537064" y="644434"/>
                  <a:pt x="1533287" y="662006"/>
                  <a:pt x="1528355" y="679268"/>
                </a:cubicBezTo>
                <a:cubicBezTo>
                  <a:pt x="1524572" y="692508"/>
                  <a:pt x="1515292" y="704687"/>
                  <a:pt x="1515292" y="718457"/>
                </a:cubicBezTo>
                <a:cubicBezTo>
                  <a:pt x="1515292" y="783916"/>
                  <a:pt x="1518146" y="849742"/>
                  <a:pt x="1528355" y="914400"/>
                </a:cubicBezTo>
                <a:cubicBezTo>
                  <a:pt x="1531392" y="933634"/>
                  <a:pt x="1546809" y="948753"/>
                  <a:pt x="1554480" y="966651"/>
                </a:cubicBezTo>
                <a:cubicBezTo>
                  <a:pt x="1559904" y="979307"/>
                  <a:pt x="1559905" y="994383"/>
                  <a:pt x="1567543" y="1005840"/>
                </a:cubicBezTo>
                <a:cubicBezTo>
                  <a:pt x="1577790" y="1021211"/>
                  <a:pt x="1592540" y="1033202"/>
                  <a:pt x="1606732" y="1045028"/>
                </a:cubicBezTo>
                <a:cubicBezTo>
                  <a:pt x="1644872" y="1076811"/>
                  <a:pt x="1682990" y="1108929"/>
                  <a:pt x="1724298" y="1136468"/>
                </a:cubicBezTo>
                <a:cubicBezTo>
                  <a:pt x="1799608" y="1186676"/>
                  <a:pt x="1726959" y="1143207"/>
                  <a:pt x="1802675" y="1175657"/>
                </a:cubicBezTo>
                <a:cubicBezTo>
                  <a:pt x="1820573" y="1183328"/>
                  <a:pt x="1838019" y="1192122"/>
                  <a:pt x="1854926" y="1201783"/>
                </a:cubicBezTo>
                <a:cubicBezTo>
                  <a:pt x="1868557" y="1209572"/>
                  <a:pt x="1879685" y="1221724"/>
                  <a:pt x="1894115" y="1227908"/>
                </a:cubicBezTo>
                <a:cubicBezTo>
                  <a:pt x="1910616" y="1234980"/>
                  <a:pt x="1929104" y="1236039"/>
                  <a:pt x="1946366" y="1240971"/>
                </a:cubicBezTo>
                <a:cubicBezTo>
                  <a:pt x="1959606" y="1244754"/>
                  <a:pt x="1972197" y="1250694"/>
                  <a:pt x="1985555" y="1254034"/>
                </a:cubicBezTo>
                <a:cubicBezTo>
                  <a:pt x="2007095" y="1259419"/>
                  <a:pt x="2029329" y="1261712"/>
                  <a:pt x="2050869" y="1267097"/>
                </a:cubicBezTo>
                <a:cubicBezTo>
                  <a:pt x="2064227" y="1270437"/>
                  <a:pt x="2076449" y="1278066"/>
                  <a:pt x="2090058" y="1280160"/>
                </a:cubicBezTo>
                <a:cubicBezTo>
                  <a:pt x="2133309" y="1286814"/>
                  <a:pt x="2177143" y="1288869"/>
                  <a:pt x="2220686" y="1293223"/>
                </a:cubicBezTo>
                <a:lnTo>
                  <a:pt x="2873829" y="1280160"/>
                </a:lnTo>
                <a:cubicBezTo>
                  <a:pt x="2887589" y="1279641"/>
                  <a:pt x="2900483" y="1272795"/>
                  <a:pt x="2913018" y="1267097"/>
                </a:cubicBezTo>
                <a:cubicBezTo>
                  <a:pt x="2926425" y="1261003"/>
                  <a:pt x="3027497" y="1215010"/>
                  <a:pt x="3056709" y="1188720"/>
                </a:cubicBezTo>
                <a:cubicBezTo>
                  <a:pt x="3203202" y="1056878"/>
                  <a:pt x="3096275" y="1131863"/>
                  <a:pt x="3187338" y="1071154"/>
                </a:cubicBezTo>
                <a:cubicBezTo>
                  <a:pt x="3246125" y="982970"/>
                  <a:pt x="3171800" y="1088911"/>
                  <a:pt x="3278778" y="966651"/>
                </a:cubicBezTo>
                <a:cubicBezTo>
                  <a:pt x="3289116" y="954836"/>
                  <a:pt x="3295265" y="939855"/>
                  <a:pt x="3304903" y="927463"/>
                </a:cubicBezTo>
                <a:cubicBezTo>
                  <a:pt x="3325782" y="900618"/>
                  <a:pt x="3346170" y="873133"/>
                  <a:pt x="3370218" y="849085"/>
                </a:cubicBezTo>
                <a:cubicBezTo>
                  <a:pt x="3385613" y="833690"/>
                  <a:pt x="3405939" y="824065"/>
                  <a:pt x="3422469" y="809897"/>
                </a:cubicBezTo>
                <a:cubicBezTo>
                  <a:pt x="3484738" y="756524"/>
                  <a:pt x="3434187" y="779865"/>
                  <a:pt x="3500846" y="757645"/>
                </a:cubicBezTo>
                <a:cubicBezTo>
                  <a:pt x="3597304" y="685303"/>
                  <a:pt x="3505668" y="749161"/>
                  <a:pt x="3631475" y="679268"/>
                </a:cubicBezTo>
                <a:cubicBezTo>
                  <a:pt x="3645199" y="671644"/>
                  <a:pt x="3655769" y="658108"/>
                  <a:pt x="3670663" y="653143"/>
                </a:cubicBezTo>
                <a:cubicBezTo>
                  <a:pt x="3695790" y="644767"/>
                  <a:pt x="3722914" y="644434"/>
                  <a:pt x="3749040" y="640080"/>
                </a:cubicBezTo>
                <a:cubicBezTo>
                  <a:pt x="3817612" y="612651"/>
                  <a:pt x="3835008" y="593477"/>
                  <a:pt x="3918858" y="627017"/>
                </a:cubicBezTo>
                <a:cubicBezTo>
                  <a:pt x="3933434" y="632848"/>
                  <a:pt x="3934933" y="654144"/>
                  <a:pt x="3944983" y="666205"/>
                </a:cubicBezTo>
                <a:cubicBezTo>
                  <a:pt x="3956810" y="680397"/>
                  <a:pt x="3971109" y="692331"/>
                  <a:pt x="3984172" y="705394"/>
                </a:cubicBezTo>
                <a:cubicBezTo>
                  <a:pt x="4007157" y="774350"/>
                  <a:pt x="4006047" y="752773"/>
                  <a:pt x="3984172" y="862148"/>
                </a:cubicBezTo>
                <a:cubicBezTo>
                  <a:pt x="3978771" y="889152"/>
                  <a:pt x="3982677" y="928209"/>
                  <a:pt x="3958046" y="940525"/>
                </a:cubicBezTo>
                <a:cubicBezTo>
                  <a:pt x="3940629" y="949234"/>
                  <a:pt x="3923590" y="958742"/>
                  <a:pt x="3905795" y="966651"/>
                </a:cubicBezTo>
                <a:cubicBezTo>
                  <a:pt x="3884367" y="976175"/>
                  <a:pt x="3862436" y="984544"/>
                  <a:pt x="3840480" y="992777"/>
                </a:cubicBezTo>
                <a:cubicBezTo>
                  <a:pt x="3814144" y="1002653"/>
                  <a:pt x="3775685" y="1014059"/>
                  <a:pt x="3749040" y="1018903"/>
                </a:cubicBezTo>
                <a:cubicBezTo>
                  <a:pt x="3577424" y="1050105"/>
                  <a:pt x="3723857" y="1015400"/>
                  <a:pt x="3605349" y="1045028"/>
                </a:cubicBezTo>
                <a:cubicBezTo>
                  <a:pt x="3592286" y="1053737"/>
                  <a:pt x="3579791" y="1063365"/>
                  <a:pt x="3566160" y="1071154"/>
                </a:cubicBezTo>
                <a:cubicBezTo>
                  <a:pt x="3457649" y="1133161"/>
                  <a:pt x="3477116" y="1095236"/>
                  <a:pt x="3278778" y="1084217"/>
                </a:cubicBezTo>
                <a:cubicBezTo>
                  <a:pt x="3261361" y="1075508"/>
                  <a:pt x="3240296" y="1071861"/>
                  <a:pt x="3226526" y="1058091"/>
                </a:cubicBezTo>
                <a:cubicBezTo>
                  <a:pt x="3216790" y="1048355"/>
                  <a:pt x="3219621" y="1031219"/>
                  <a:pt x="3213463" y="1018903"/>
                </a:cubicBezTo>
                <a:cubicBezTo>
                  <a:pt x="3206442" y="1004861"/>
                  <a:pt x="3194359" y="993756"/>
                  <a:pt x="3187338" y="979714"/>
                </a:cubicBezTo>
                <a:cubicBezTo>
                  <a:pt x="3181180" y="967398"/>
                  <a:pt x="3178058" y="953765"/>
                  <a:pt x="3174275" y="940525"/>
                </a:cubicBezTo>
                <a:cubicBezTo>
                  <a:pt x="3156677" y="878933"/>
                  <a:pt x="3158721" y="870839"/>
                  <a:pt x="3148149" y="796834"/>
                </a:cubicBezTo>
                <a:cubicBezTo>
                  <a:pt x="3152503" y="701040"/>
                  <a:pt x="3145447" y="604040"/>
                  <a:pt x="3161212" y="509451"/>
                </a:cubicBezTo>
                <a:cubicBezTo>
                  <a:pt x="3167615" y="471035"/>
                  <a:pt x="3193425" y="438344"/>
                  <a:pt x="3213463" y="404948"/>
                </a:cubicBezTo>
                <a:cubicBezTo>
                  <a:pt x="3242696" y="356227"/>
                  <a:pt x="3255561" y="329709"/>
                  <a:pt x="3291840" y="287383"/>
                </a:cubicBezTo>
                <a:cubicBezTo>
                  <a:pt x="3303863" y="273357"/>
                  <a:pt x="3319202" y="262386"/>
                  <a:pt x="3331029" y="248194"/>
                </a:cubicBezTo>
                <a:cubicBezTo>
                  <a:pt x="3385457" y="182880"/>
                  <a:pt x="3324498" y="230776"/>
                  <a:pt x="3396343" y="182880"/>
                </a:cubicBezTo>
                <a:cubicBezTo>
                  <a:pt x="3409406" y="165463"/>
                  <a:pt x="3418807" y="144566"/>
                  <a:pt x="3435532" y="130628"/>
                </a:cubicBezTo>
                <a:cubicBezTo>
                  <a:pt x="3446110" y="121813"/>
                  <a:pt x="3463968" y="126167"/>
                  <a:pt x="3474720" y="117565"/>
                </a:cubicBezTo>
                <a:cubicBezTo>
                  <a:pt x="3553045" y="54905"/>
                  <a:pt x="3425743" y="90249"/>
                  <a:pt x="3566160" y="39188"/>
                </a:cubicBezTo>
                <a:cubicBezTo>
                  <a:pt x="3591052" y="30136"/>
                  <a:pt x="3618842" y="32549"/>
                  <a:pt x="3644538" y="26125"/>
                </a:cubicBezTo>
                <a:cubicBezTo>
                  <a:pt x="3671255" y="19446"/>
                  <a:pt x="3722915" y="0"/>
                  <a:pt x="3722915" y="0"/>
                </a:cubicBezTo>
                <a:cubicBezTo>
                  <a:pt x="3818709" y="4354"/>
                  <a:pt x="3915520" y="-1518"/>
                  <a:pt x="4010298" y="13063"/>
                </a:cubicBezTo>
                <a:cubicBezTo>
                  <a:pt x="4031816" y="16373"/>
                  <a:pt x="4048381" y="35721"/>
                  <a:pt x="4062549" y="52251"/>
                </a:cubicBezTo>
                <a:cubicBezTo>
                  <a:pt x="4094876" y="89966"/>
                  <a:pt x="4085637" y="113818"/>
                  <a:pt x="4101738" y="156754"/>
                </a:cubicBezTo>
                <a:cubicBezTo>
                  <a:pt x="4152968" y="293369"/>
                  <a:pt x="4107396" y="127137"/>
                  <a:pt x="4140926" y="261257"/>
                </a:cubicBezTo>
                <a:cubicBezTo>
                  <a:pt x="4148255" y="349209"/>
                  <a:pt x="4162852" y="516898"/>
                  <a:pt x="4167052" y="600891"/>
                </a:cubicBezTo>
                <a:cubicBezTo>
                  <a:pt x="4172710" y="714045"/>
                  <a:pt x="4168842" y="827792"/>
                  <a:pt x="4180115" y="940525"/>
                </a:cubicBezTo>
                <a:cubicBezTo>
                  <a:pt x="4182053" y="959901"/>
                  <a:pt x="4194075" y="977571"/>
                  <a:pt x="4206240" y="992777"/>
                </a:cubicBezTo>
                <a:cubicBezTo>
                  <a:pt x="4229321" y="1021628"/>
                  <a:pt x="4249567" y="1059470"/>
                  <a:pt x="4284618" y="1071154"/>
                </a:cubicBezTo>
                <a:cubicBezTo>
                  <a:pt x="4336485" y="1088443"/>
                  <a:pt x="4333033" y="1084144"/>
                  <a:pt x="4389120" y="1123405"/>
                </a:cubicBezTo>
                <a:cubicBezTo>
                  <a:pt x="4411961" y="1139394"/>
                  <a:pt x="4430690" y="1161045"/>
                  <a:pt x="4454435" y="1175657"/>
                </a:cubicBezTo>
                <a:cubicBezTo>
                  <a:pt x="4583381" y="1255008"/>
                  <a:pt x="4517290" y="1209671"/>
                  <a:pt x="4611189" y="1240971"/>
                </a:cubicBezTo>
                <a:cubicBezTo>
                  <a:pt x="4694016" y="1268580"/>
                  <a:pt x="4651481" y="1261814"/>
                  <a:pt x="4715692" y="1280160"/>
                </a:cubicBezTo>
                <a:cubicBezTo>
                  <a:pt x="4771456" y="1296093"/>
                  <a:pt x="4772632" y="1292813"/>
                  <a:pt x="4833258" y="1306285"/>
                </a:cubicBezTo>
                <a:cubicBezTo>
                  <a:pt x="4925120" y="1326698"/>
                  <a:pt x="4848342" y="1310595"/>
                  <a:pt x="4924698" y="1332411"/>
                </a:cubicBezTo>
                <a:cubicBezTo>
                  <a:pt x="4979262" y="1348001"/>
                  <a:pt x="4993736" y="1348272"/>
                  <a:pt x="5055326" y="1358537"/>
                </a:cubicBezTo>
                <a:cubicBezTo>
                  <a:pt x="5177246" y="1354183"/>
                  <a:pt x="5299341" y="1353329"/>
                  <a:pt x="5421086" y="1345474"/>
                </a:cubicBezTo>
                <a:cubicBezTo>
                  <a:pt x="5666244" y="1329657"/>
                  <a:pt x="5321469" y="1332411"/>
                  <a:pt x="5486400" y="1332411"/>
                </a:cubicBezTo>
              </a:path>
            </a:pathLst>
          </a:custGeom>
          <a:noFill/>
          <a:ln w="7620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838200" y="1825625"/>
            <a:ext cx="10515600" cy="369156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userDrawn="1"/>
        </p:nvSpPr>
        <p:spPr>
          <a:xfrm rot="20926386">
            <a:off x="5588048" y="5265397"/>
            <a:ext cx="1832938" cy="1446550"/>
          </a:xfrm>
          <a:prstGeom prst="rect">
            <a:avLst/>
          </a:prstGeom>
          <a:noFill/>
        </p:spPr>
        <p:txBody>
          <a:bodyPr wrap="square" rtlCol="0">
            <a:spAutoFit/>
          </a:bodyPr>
          <a:lstStyle/>
          <a:p>
            <a:r>
              <a:rPr lang="en-US" sz="8800" b="1" dirty="0">
                <a:solidFill>
                  <a:srgbClr val="9A0000"/>
                </a:solidFill>
              </a:rPr>
              <a:t>X</a:t>
            </a:r>
          </a:p>
        </p:txBody>
      </p:sp>
    </p:spTree>
    <p:extLst>
      <p:ext uri="{BB962C8B-B14F-4D97-AF65-F5344CB8AC3E}">
        <p14:creationId xmlns:p14="http://schemas.microsoft.com/office/powerpoint/2010/main" val="2960164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slide" Target="slide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1.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slide" Target="slide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slide" Target="slide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7.tmp"/></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slide" Target="slide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0.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8.xml"/><Relationship Id="rId3" Type="http://schemas.openxmlformats.org/officeDocument/2006/relationships/slide" Target="slide8.xml"/><Relationship Id="rId7" Type="http://schemas.openxmlformats.org/officeDocument/2006/relationships/slide" Target="slide24.xml"/><Relationship Id="rId12"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slide" Target="slide20.xml"/><Relationship Id="rId11" Type="http://schemas.openxmlformats.org/officeDocument/2006/relationships/slide" Target="slide12.xml"/><Relationship Id="rId5" Type="http://schemas.openxmlformats.org/officeDocument/2006/relationships/slide" Target="slide16.xml"/><Relationship Id="rId10" Type="http://schemas.openxmlformats.org/officeDocument/2006/relationships/slide" Target="slide18.xml"/><Relationship Id="rId4" Type="http://schemas.openxmlformats.org/officeDocument/2006/relationships/slide" Target="slide26.xml"/><Relationship Id="rId9" Type="http://schemas.openxmlformats.org/officeDocument/2006/relationships/slide" Target="slide2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Florida Courts Scavenger Hunt</a:t>
            </a:r>
          </a:p>
        </p:txBody>
      </p:sp>
      <p:sp>
        <p:nvSpPr>
          <p:cNvPr id="3" name="Subtitle 2"/>
          <p:cNvSpPr>
            <a:spLocks noGrp="1"/>
          </p:cNvSpPr>
          <p:nvPr>
            <p:ph type="subTitle" idx="1"/>
          </p:nvPr>
        </p:nvSpPr>
        <p:spPr/>
        <p:txBody>
          <a:bodyPr/>
          <a:lstStyle/>
          <a:p>
            <a:r>
              <a:rPr lang="en-US" dirty="0"/>
              <a:t>The Courts and the Constitution of the State of Florida </a:t>
            </a:r>
          </a:p>
        </p:txBody>
      </p:sp>
    </p:spTree>
    <p:extLst>
      <p:ext uri="{BB962C8B-B14F-4D97-AF65-F5344CB8AC3E}">
        <p14:creationId xmlns:p14="http://schemas.microsoft.com/office/powerpoint/2010/main" val="21219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Judicial Duties </a:t>
            </a:r>
          </a:p>
        </p:txBody>
      </p:sp>
      <p:sp>
        <p:nvSpPr>
          <p:cNvPr id="8193" name="Rectangle 1"/>
          <p:cNvSpPr>
            <a:spLocks noGrp="1" noChangeArrowheads="1"/>
          </p:cNvSpPr>
          <p:nvPr>
            <p:ph idx="1"/>
          </p:nvPr>
        </p:nvSpPr>
        <p:spPr>
          <a:xfrm>
            <a:off x="838200" y="1401555"/>
            <a:ext cx="10515600" cy="3978828"/>
          </a:xfrm>
        </p:spPr>
        <p:txBody>
          <a:bodyPr vert="horz" lIns="91440" tIns="45720" rIns="91440" bIns="45720" rtlCol="0" anchor="t">
            <a:normAutofit fontScale="77500" lnSpcReduction="20000"/>
          </a:bodyPr>
          <a:lstStyle/>
          <a:p>
            <a:pPr marL="0" indent="0">
              <a:lnSpc>
                <a:spcPct val="100000"/>
              </a:lnSpc>
              <a:spcBef>
                <a:spcPts val="1000"/>
              </a:spcBef>
              <a:spcAft>
                <a:spcPct val="30000"/>
              </a:spcAft>
              <a:buClr>
                <a:srgbClr val="FFFFFF"/>
              </a:buClr>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600" b="1" dirty="0">
                <a:ea typeface="Lucida Sans Unicode" pitchFamily="34" charset="0"/>
              </a:rPr>
              <a:t>In addition to their judicial duties, judges and justices can:</a:t>
            </a:r>
          </a:p>
          <a:p>
            <a:pPr marL="609600" indent="-609600">
              <a:lnSpc>
                <a:spcPct val="100000"/>
              </a:lnSpc>
              <a:spcBef>
                <a:spcPts val="1000"/>
              </a:spcBef>
              <a:buClr>
                <a:srgbClr val="FFFFFF"/>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600" dirty="0">
                <a:ea typeface="Lucida Sans Unicode" pitchFamily="34" charset="0"/>
              </a:rPr>
              <a:t>	A. Practice law part-time</a:t>
            </a:r>
          </a:p>
          <a:p>
            <a:pPr marL="609600" indent="-609600">
              <a:lnSpc>
                <a:spcPct val="100000"/>
              </a:lnSpc>
              <a:spcBef>
                <a:spcPts val="1000"/>
              </a:spcBef>
              <a:buClr>
                <a:srgbClr val="FFFFFF"/>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600" dirty="0">
                <a:ea typeface="Lucida Sans Unicode" pitchFamily="34" charset="0"/>
              </a:rPr>
              <a:t>	B. Hold office in a political party</a:t>
            </a:r>
          </a:p>
          <a:p>
            <a:pPr marL="609600" indent="-609600">
              <a:lnSpc>
                <a:spcPct val="100000"/>
              </a:lnSpc>
              <a:spcBef>
                <a:spcPts val="1000"/>
              </a:spcBef>
              <a:buClr>
                <a:srgbClr val="FFFFFF"/>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600" dirty="0">
                <a:ea typeface="Lucida Sans Unicode" pitchFamily="34" charset="0"/>
              </a:rPr>
              <a:t>	C. Serve as corporate counsel</a:t>
            </a:r>
          </a:p>
          <a:p>
            <a:pPr marL="609600" indent="-609600">
              <a:lnSpc>
                <a:spcPct val="100000"/>
              </a:lnSpc>
              <a:spcBef>
                <a:spcPts val="1000"/>
              </a:spcBef>
              <a:buClr>
                <a:srgbClr val="FFFFFF"/>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600" dirty="0">
                <a:ea typeface="Lucida Sans Unicode" pitchFamily="34" charset="0"/>
              </a:rPr>
              <a:t>	D. All of the above</a:t>
            </a:r>
          </a:p>
          <a:p>
            <a:pPr marL="609600" indent="-609600">
              <a:lnSpc>
                <a:spcPct val="100000"/>
              </a:lnSpc>
              <a:spcBef>
                <a:spcPts val="1000"/>
              </a:spcBef>
              <a:buClr>
                <a:srgbClr val="FFFFFF"/>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600" dirty="0">
                <a:ea typeface="Lucida Sans Unicode" pitchFamily="34" charset="0"/>
              </a:rPr>
              <a:t>	E. A and C only</a:t>
            </a:r>
          </a:p>
          <a:p>
            <a:pPr marL="609600" indent="-609600">
              <a:lnSpc>
                <a:spcPct val="100000"/>
              </a:lnSpc>
              <a:spcBef>
                <a:spcPts val="1000"/>
              </a:spcBef>
              <a:buClr>
                <a:srgbClr val="FFFFFF"/>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600" dirty="0">
                <a:ea typeface="Lucida Sans Unicode" pitchFamily="34" charset="0"/>
              </a:rPr>
              <a:t>	F. None of the above</a:t>
            </a:r>
          </a:p>
        </p:txBody>
      </p:sp>
      <p:pic>
        <p:nvPicPr>
          <p:cNvPr id="6" name="Picture 2" descr="C:\Documents and Settings\flrea\Local Settings\Temporary Internet Files\Content.IE5\L5GRI4K8\MP90034162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6413" y="2417701"/>
            <a:ext cx="2795002" cy="3598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605661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2209800" y="606426"/>
            <a:ext cx="7772400" cy="765175"/>
          </a:xfrm>
        </p:spPr>
        <p:txBody>
          <a:bodyPr/>
          <a:lstStyle/>
          <a:p>
            <a:pPr algn="ctr">
              <a:lnSpc>
                <a:spcPct val="100000"/>
              </a:lnSpc>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u="sng" dirty="0"/>
              <a:t>ANSWER</a:t>
            </a:r>
            <a:r>
              <a:rPr lang="en-GB" altLang="en-US" dirty="0"/>
              <a:t>:</a:t>
            </a:r>
          </a:p>
        </p:txBody>
      </p:sp>
      <p:sp>
        <p:nvSpPr>
          <p:cNvPr id="8195" name="Rectangle 2"/>
          <p:cNvSpPr>
            <a:spLocks noGrp="1" noChangeArrowheads="1"/>
          </p:cNvSpPr>
          <p:nvPr>
            <p:ph type="body" idx="1"/>
          </p:nvPr>
        </p:nvSpPr>
        <p:spPr>
          <a:xfrm>
            <a:off x="1749425" y="1584960"/>
            <a:ext cx="8693150" cy="3810000"/>
          </a:xfrm>
        </p:spPr>
        <p:txBody>
          <a:bodyPr>
            <a:normAutofit/>
          </a:bodyPr>
          <a:lstStyle/>
          <a:p>
            <a:pPr algn="ctr">
              <a:lnSpc>
                <a:spcPct val="100000"/>
              </a:lnSpc>
              <a:spcBef>
                <a:spcPts val="900"/>
              </a:spcBef>
              <a:buClr>
                <a:srgbClr val="FFFFFF"/>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4000" dirty="0"/>
              <a:t>F. None of the above. </a:t>
            </a:r>
          </a:p>
          <a:p>
            <a:pPr>
              <a:lnSpc>
                <a:spcPct val="100000"/>
              </a:lnSpc>
              <a:spcBef>
                <a:spcPts val="900"/>
              </a:spcBef>
              <a:buClr>
                <a:srgbClr val="FFFFFF"/>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4000" dirty="0"/>
              <a:t> </a:t>
            </a:r>
          </a:p>
          <a:p>
            <a:pPr>
              <a:lnSpc>
                <a:spcPct val="100000"/>
              </a:lnSpc>
              <a:spcBef>
                <a:spcPts val="900"/>
              </a:spcBef>
              <a:buClr>
                <a:srgbClr val="FFFFFF"/>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4000" dirty="0"/>
          </a:p>
          <a:p>
            <a:pPr algn="ctr">
              <a:lnSpc>
                <a:spcPct val="100000"/>
              </a:lnSpc>
              <a:spcBef>
                <a:spcPts val="900"/>
              </a:spcBef>
              <a:buClr>
                <a:srgbClr val="FFFFFF"/>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4000" dirty="0"/>
              <a:t>Article V Section 13</a:t>
            </a:r>
          </a:p>
        </p:txBody>
      </p:sp>
      <p:sp>
        <p:nvSpPr>
          <p:cNvPr id="6" name="Rectangle: Rounded Corners 5">
            <a:hlinkClick r:id="rId3" action="ppaction://hlinksldjump"/>
          </p:cNvPr>
          <p:cNvSpPr/>
          <p:nvPr/>
        </p:nvSpPr>
        <p:spPr>
          <a:xfrm>
            <a:off x="8299938" y="5739618"/>
            <a:ext cx="3053862" cy="844062"/>
          </a:xfrm>
          <a:prstGeom prst="roundRect">
            <a:avLst/>
          </a:prstGeom>
          <a:solidFill>
            <a:srgbClr val="0068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mbria" panose="02040503050406030204" pitchFamily="18" charset="0"/>
              </a:rPr>
              <a:t>Return to the map</a:t>
            </a:r>
          </a:p>
        </p:txBody>
      </p:sp>
    </p:spTree>
    <p:extLst>
      <p:ext uri="{BB962C8B-B14F-4D97-AF65-F5344CB8AC3E}">
        <p14:creationId xmlns:p14="http://schemas.microsoft.com/office/powerpoint/2010/main" val="2091873165"/>
      </p:ext>
    </p:extLst>
  </p:cSld>
  <p:clrMapOvr>
    <a:masterClrMapping/>
  </p:clrMapOvr>
  <p:transition spd="med" advClick="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mage result for florida supreme court"/>
          <p:cNvPicPr>
            <a:picLocks noChangeAspect="1" noChangeArrowheads="1"/>
          </p:cNvPicPr>
          <p:nvPr/>
        </p:nvPicPr>
        <p:blipFill rotWithShape="1">
          <a:blip r:embed="rId3">
            <a:extLst>
              <a:ext uri="{28A0092B-C50C-407E-A947-70E740481C1C}">
                <a14:useLocalDpi xmlns:a14="http://schemas.microsoft.com/office/drawing/2010/main" val="0"/>
              </a:ext>
            </a:extLst>
          </a:blip>
          <a:srcRect l="37396" r="11538"/>
          <a:stretch/>
        </p:blipFill>
        <p:spPr bwMode="auto">
          <a:xfrm>
            <a:off x="9667205" y="2554914"/>
            <a:ext cx="2041356" cy="23591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buFont typeface="Comic Sans MS" pitchFamily="64" charset="0"/>
              <a:buNone/>
              <a:defRPr/>
            </a:pPr>
            <a:r>
              <a:rPr lang="en-US" dirty="0">
                <a:ea typeface="+mj-ea"/>
              </a:rPr>
              <a:t>Judicial Salaries</a:t>
            </a:r>
          </a:p>
        </p:txBody>
      </p:sp>
      <p:sp>
        <p:nvSpPr>
          <p:cNvPr id="9219" name="Content Placeholder 2"/>
          <p:cNvSpPr>
            <a:spLocks noGrp="1"/>
          </p:cNvSpPr>
          <p:nvPr>
            <p:ph idx="1"/>
          </p:nvPr>
        </p:nvSpPr>
        <p:spPr/>
        <p:txBody>
          <a:bodyPr/>
          <a:lstStyle/>
          <a:p>
            <a:pPr>
              <a:spcAft>
                <a:spcPct val="30000"/>
              </a:spcAft>
              <a:buFont typeface="Comic Sans MS" panose="030F0702030302020204" pitchFamily="66" charset="0"/>
              <a:buNone/>
            </a:pPr>
            <a:r>
              <a:rPr lang="en-US" altLang="en-US" sz="3600" dirty="0"/>
              <a:t>	Identify the branch of government responsible for determining the salaries of judges.</a:t>
            </a:r>
          </a:p>
          <a:p>
            <a:pPr marL="742950" lvl="1" indent="-285750">
              <a:buFontTx/>
              <a:buChar char="•"/>
            </a:pPr>
            <a:r>
              <a:rPr lang="en-US" altLang="en-US" sz="3600" dirty="0"/>
              <a:t>Executive Branch</a:t>
            </a:r>
          </a:p>
          <a:p>
            <a:pPr marL="742950" lvl="1" indent="-285750">
              <a:buFontTx/>
              <a:buChar char="•"/>
            </a:pPr>
            <a:r>
              <a:rPr lang="en-US" altLang="en-US" sz="3600" dirty="0"/>
              <a:t>Judicial Branch</a:t>
            </a:r>
          </a:p>
          <a:p>
            <a:pPr marL="742950" lvl="1" indent="-285750">
              <a:buFontTx/>
              <a:buChar char="•"/>
            </a:pPr>
            <a:r>
              <a:rPr lang="en-US" altLang="en-US" sz="3600" dirty="0"/>
              <a:t>Legislative Branch</a:t>
            </a:r>
          </a:p>
        </p:txBody>
      </p:sp>
      <p:pic>
        <p:nvPicPr>
          <p:cNvPr id="5" name="Picture 4"/>
          <p:cNvPicPr>
            <a:picLocks noChangeAspect="1"/>
          </p:cNvPicPr>
          <p:nvPr/>
        </p:nvPicPr>
        <p:blipFill rotWithShape="1">
          <a:blip r:embed="rId4"/>
          <a:srcRect b="26192"/>
          <a:stretch/>
        </p:blipFill>
        <p:spPr>
          <a:xfrm>
            <a:off x="8031062" y="3140548"/>
            <a:ext cx="1862206" cy="2235209"/>
          </a:xfrm>
          <a:prstGeom prst="rect">
            <a:avLst/>
          </a:prstGeom>
        </p:spPr>
      </p:pic>
      <p:grpSp>
        <p:nvGrpSpPr>
          <p:cNvPr id="3" name="Group 2"/>
          <p:cNvGrpSpPr/>
          <p:nvPr/>
        </p:nvGrpSpPr>
        <p:grpSpPr>
          <a:xfrm>
            <a:off x="6570530" y="3890075"/>
            <a:ext cx="1831211" cy="2467269"/>
            <a:chOff x="912762" y="833455"/>
            <a:chExt cx="2781428" cy="3546343"/>
          </a:xfrm>
        </p:grpSpPr>
        <p:pic>
          <p:nvPicPr>
            <p:cNvPr id="6" name="Picture 5"/>
            <p:cNvPicPr>
              <a:picLocks noChangeAspect="1"/>
            </p:cNvPicPr>
            <p:nvPr/>
          </p:nvPicPr>
          <p:blipFill>
            <a:blip r:embed="rId5"/>
            <a:stretch>
              <a:fillRect/>
            </a:stretch>
          </p:blipFill>
          <p:spPr>
            <a:xfrm>
              <a:off x="912763" y="2706249"/>
              <a:ext cx="2781427" cy="1673549"/>
            </a:xfrm>
            <a:prstGeom prst="rect">
              <a:avLst/>
            </a:prstGeom>
          </p:spPr>
        </p:pic>
        <p:pic>
          <p:nvPicPr>
            <p:cNvPr id="7" name="Picture 6"/>
            <p:cNvPicPr>
              <a:picLocks noChangeAspect="1"/>
            </p:cNvPicPr>
            <p:nvPr/>
          </p:nvPicPr>
          <p:blipFill>
            <a:blip r:embed="rId6"/>
            <a:stretch>
              <a:fillRect/>
            </a:stretch>
          </p:blipFill>
          <p:spPr>
            <a:xfrm>
              <a:off x="912762" y="833455"/>
              <a:ext cx="2781427" cy="1872794"/>
            </a:xfrm>
            <a:prstGeom prst="rect">
              <a:avLst/>
            </a:prstGeom>
          </p:spPr>
        </p:pic>
      </p:grpSp>
    </p:spTree>
    <p:extLst>
      <p:ext uri="{BB962C8B-B14F-4D97-AF65-F5344CB8AC3E}">
        <p14:creationId xmlns:p14="http://schemas.microsoft.com/office/powerpoint/2010/main" val="143152927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2209800" y="228600"/>
            <a:ext cx="7772400" cy="1295400"/>
          </a:xfrm>
        </p:spPr>
        <p:txBody>
          <a:bodyPr/>
          <a:lstStyle/>
          <a:p>
            <a:pPr algn="ctr">
              <a:lnSpc>
                <a:spcPct val="100000"/>
              </a:lnSpc>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u="sng" dirty="0"/>
              <a:t>ANSWER</a:t>
            </a:r>
            <a:r>
              <a:rPr lang="en-GB" altLang="en-US" dirty="0"/>
              <a:t>:</a:t>
            </a:r>
          </a:p>
        </p:txBody>
      </p:sp>
      <p:sp>
        <p:nvSpPr>
          <p:cNvPr id="10243" name="Rectangle 2"/>
          <p:cNvSpPr>
            <a:spLocks noGrp="1" noChangeArrowheads="1"/>
          </p:cNvSpPr>
          <p:nvPr>
            <p:ph type="body" idx="1"/>
          </p:nvPr>
        </p:nvSpPr>
        <p:spPr>
          <a:xfrm>
            <a:off x="1143000" y="1262576"/>
            <a:ext cx="9906000" cy="4724400"/>
          </a:xfrm>
        </p:spPr>
        <p:txBody>
          <a:bodyPr/>
          <a:lstStyle/>
          <a:p>
            <a:pPr algn="ctr">
              <a:lnSpc>
                <a:spcPct val="100000"/>
              </a:lnSpc>
              <a:spcBef>
                <a:spcPts val="1100"/>
              </a:spcBef>
              <a:spcAft>
                <a:spcPct val="50000"/>
              </a:spcAft>
              <a:buClr>
                <a:srgbClr val="FFFFFF"/>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3600" dirty="0"/>
              <a:t>The Legislative Branch</a:t>
            </a:r>
          </a:p>
          <a:p>
            <a:pPr>
              <a:lnSpc>
                <a:spcPct val="100000"/>
              </a:lnSpc>
              <a:spcBef>
                <a:spcPts val="1100"/>
              </a:spcBef>
              <a:buClr>
                <a:srgbClr val="FFFFFF"/>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3600" dirty="0"/>
              <a:t>	All justices and judges shall be compensated only by state salaries fixed by general law.</a:t>
            </a:r>
          </a:p>
          <a:p>
            <a:pPr algn="ctr">
              <a:lnSpc>
                <a:spcPct val="100000"/>
              </a:lnSpc>
              <a:spcBef>
                <a:spcPts val="1100"/>
              </a:spcBef>
              <a:buClr>
                <a:srgbClr val="FFFFFF"/>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3600" dirty="0"/>
          </a:p>
          <a:p>
            <a:pPr algn="ctr">
              <a:lnSpc>
                <a:spcPct val="100000"/>
              </a:lnSpc>
              <a:spcBef>
                <a:spcPts val="1100"/>
              </a:spcBef>
              <a:buClr>
                <a:srgbClr val="FFFFFF"/>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3600" dirty="0"/>
              <a:t>Article V Section 14(a)</a:t>
            </a:r>
            <a:r>
              <a:rPr lang="en-GB" altLang="en-US" sz="4400" dirty="0"/>
              <a:t>   </a:t>
            </a:r>
          </a:p>
        </p:txBody>
      </p:sp>
      <p:sp>
        <p:nvSpPr>
          <p:cNvPr id="6" name="Rectangle: Rounded Corners 5">
            <a:hlinkClick r:id="rId3" action="ppaction://hlinksldjump"/>
          </p:cNvPr>
          <p:cNvSpPr/>
          <p:nvPr/>
        </p:nvSpPr>
        <p:spPr>
          <a:xfrm>
            <a:off x="8299938" y="5739618"/>
            <a:ext cx="3053862" cy="844062"/>
          </a:xfrm>
          <a:prstGeom prst="roundRect">
            <a:avLst/>
          </a:prstGeom>
          <a:solidFill>
            <a:srgbClr val="0068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mbria" panose="02040503050406030204" pitchFamily="18" charset="0"/>
              </a:rPr>
              <a:t>Return to the map</a:t>
            </a:r>
          </a:p>
        </p:txBody>
      </p:sp>
    </p:spTree>
    <p:extLst>
      <p:ext uri="{BB962C8B-B14F-4D97-AF65-F5344CB8AC3E}">
        <p14:creationId xmlns:p14="http://schemas.microsoft.com/office/powerpoint/2010/main" val="2304114790"/>
      </p:ext>
    </p:extLst>
  </p:cSld>
  <p:clrMapOvr>
    <a:masterClrMapping/>
  </p:clrMapOvr>
  <p:transition spd="med" advClick="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Courts </a:t>
            </a:r>
          </a:p>
        </p:txBody>
      </p:sp>
      <p:sp>
        <p:nvSpPr>
          <p:cNvPr id="12289" name="Rectangle 1"/>
          <p:cNvSpPr>
            <a:spLocks noGrp="1" noChangeArrowheads="1"/>
          </p:cNvSpPr>
          <p:nvPr>
            <p:ph idx="1"/>
          </p:nvPr>
        </p:nvSpPr>
        <p:spPr/>
        <p:txBody>
          <a:bodyPr vert="horz" lIns="91440" tIns="45720" rIns="91440" bIns="45720" rtlCol="0" anchor="t">
            <a:normAutofit/>
          </a:bodyPr>
          <a:lstStyle/>
          <a:p>
            <a:pPr marL="341313" indent="-341313">
              <a:lnSpc>
                <a:spcPct val="100000"/>
              </a:lnSpc>
              <a:spcBef>
                <a:spcPts val="800"/>
              </a:spcBef>
              <a:buClr>
                <a:srgbClr val="FFFFFF"/>
              </a:buCl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600" dirty="0">
                <a:ea typeface="Lucida Sans Unicode" pitchFamily="34" charset="0"/>
              </a:rPr>
              <a:t>The Florida Constitution established four levels of courts in Florida. These include county courts and circuit courts as well as two others. Name the two other levels of courts in Florida.</a:t>
            </a:r>
            <a:r>
              <a:rPr lang="en-GB" dirty="0">
                <a:ea typeface="Lucida Sans Unicode" pitchFamily="34" charset="0"/>
              </a:rPr>
              <a:t> </a:t>
            </a:r>
            <a:r>
              <a:rPr lang="en-GB" sz="3600" dirty="0">
                <a:ea typeface="Lucida Sans Unicode" pitchFamily="34" charset="0"/>
              </a:rPr>
              <a:t> </a:t>
            </a:r>
            <a:r>
              <a:rPr lang="en-GB" sz="3200" dirty="0">
                <a:ea typeface="Lucida Sans Unicode" pitchFamily="34" charset="0"/>
              </a:rPr>
              <a:t> </a:t>
            </a:r>
          </a:p>
        </p:txBody>
      </p:sp>
    </p:spTree>
    <p:extLst>
      <p:ext uri="{BB962C8B-B14F-4D97-AF65-F5344CB8AC3E}">
        <p14:creationId xmlns:p14="http://schemas.microsoft.com/office/powerpoint/2010/main" val="308792399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704691" y="404191"/>
            <a:ext cx="3582298" cy="1295400"/>
          </a:xfrm>
        </p:spPr>
        <p:txBody>
          <a:bodyPr/>
          <a:lstStyle/>
          <a:p>
            <a:pPr algn="ctr">
              <a:lnSpc>
                <a:spcPct val="100000"/>
              </a:lnSpc>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u="sng" dirty="0"/>
              <a:t>ANSWER</a:t>
            </a:r>
            <a:r>
              <a:rPr lang="en-GB" altLang="en-US" dirty="0"/>
              <a:t>:</a:t>
            </a:r>
          </a:p>
        </p:txBody>
      </p:sp>
      <p:sp>
        <p:nvSpPr>
          <p:cNvPr id="12291" name="Rectangle 2"/>
          <p:cNvSpPr>
            <a:spLocks noGrp="1" noChangeArrowheads="1"/>
          </p:cNvSpPr>
          <p:nvPr>
            <p:ph type="body" idx="1"/>
          </p:nvPr>
        </p:nvSpPr>
        <p:spPr>
          <a:xfrm>
            <a:off x="330642" y="1051891"/>
            <a:ext cx="4558748" cy="3200400"/>
          </a:xfrm>
        </p:spPr>
        <p:txBody>
          <a:bodyPr>
            <a:normAutofit fontScale="85000" lnSpcReduction="20000"/>
          </a:bodyPr>
          <a:lstStyle/>
          <a:p>
            <a:pPr>
              <a:lnSpc>
                <a:spcPct val="100000"/>
              </a:lnSpc>
              <a:spcBef>
                <a:spcPts val="1100"/>
              </a:spcBef>
              <a:buClr>
                <a:srgbClr val="FFFFFF"/>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4400" dirty="0">
              <a:solidFill>
                <a:srgbClr val="FFFFFF"/>
              </a:solidFill>
            </a:endParaRPr>
          </a:p>
          <a:p>
            <a:pPr>
              <a:lnSpc>
                <a:spcPct val="100000"/>
              </a:lnSpc>
              <a:spcBef>
                <a:spcPts val="1100"/>
              </a:spcBef>
              <a:buClr>
                <a:srgbClr val="FFFFFF"/>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4400" dirty="0">
                <a:solidFill>
                  <a:srgbClr val="FFFFFF"/>
                </a:solidFill>
              </a:rPr>
              <a:t>	</a:t>
            </a:r>
            <a:r>
              <a:rPr lang="en-GB" altLang="en-US" sz="3600" dirty="0"/>
              <a:t>The Florida Supreme Court and the District Courts of Appeal.</a:t>
            </a:r>
            <a:r>
              <a:rPr lang="en-GB" altLang="en-US" sz="4400" dirty="0"/>
              <a:t>  </a:t>
            </a:r>
          </a:p>
          <a:p>
            <a:pPr>
              <a:lnSpc>
                <a:spcPct val="100000"/>
              </a:lnSpc>
              <a:spcBef>
                <a:spcPts val="1100"/>
              </a:spcBef>
              <a:buClr>
                <a:srgbClr val="FFFFFF"/>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4400" dirty="0"/>
          </a:p>
          <a:p>
            <a:pPr>
              <a:lnSpc>
                <a:spcPct val="100000"/>
              </a:lnSpc>
              <a:spcBef>
                <a:spcPts val="1100"/>
              </a:spcBef>
              <a:buClr>
                <a:srgbClr val="FFFFFF"/>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4400" dirty="0"/>
              <a:t>  Article V   Section 1 </a:t>
            </a:r>
          </a:p>
        </p:txBody>
      </p:sp>
      <p:grpSp>
        <p:nvGrpSpPr>
          <p:cNvPr id="2" name="Group 1"/>
          <p:cNvGrpSpPr/>
          <p:nvPr/>
        </p:nvGrpSpPr>
        <p:grpSpPr>
          <a:xfrm>
            <a:off x="4760843" y="534075"/>
            <a:ext cx="6917635" cy="4872811"/>
            <a:chOff x="0" y="1219199"/>
            <a:chExt cx="9144000" cy="5716534"/>
          </a:xfrm>
        </p:grpSpPr>
        <p:grpSp>
          <p:nvGrpSpPr>
            <p:cNvPr id="6" name="Group 21"/>
            <p:cNvGrpSpPr>
              <a:grpSpLocks/>
            </p:cNvGrpSpPr>
            <p:nvPr/>
          </p:nvGrpSpPr>
          <p:grpSpPr bwMode="auto">
            <a:xfrm>
              <a:off x="0" y="1219199"/>
              <a:ext cx="9144000" cy="5716534"/>
              <a:chOff x="0" y="1447799"/>
              <a:chExt cx="9144000" cy="5484783"/>
            </a:xfrm>
          </p:grpSpPr>
          <p:sp>
            <p:nvSpPr>
              <p:cNvPr id="7" name="Isosceles Triangle 6"/>
              <p:cNvSpPr/>
              <p:nvPr/>
            </p:nvSpPr>
            <p:spPr bwMode="auto">
              <a:xfrm>
                <a:off x="0" y="1447799"/>
                <a:ext cx="9144000" cy="5484783"/>
              </a:xfrm>
              <a:prstGeom prst="triangle">
                <a:avLst/>
              </a:prstGeom>
              <a:solidFill>
                <a:schemeClr val="bg2">
                  <a:lumMod val="40000"/>
                  <a:lumOff val="60000"/>
                </a:schemeClr>
              </a:solidFill>
              <a:ln w="38100" cap="flat" cmpd="sng" algn="ctr">
                <a:solidFill>
                  <a:srgbClr val="00926C"/>
                </a:solidFill>
                <a:prstDash val="solid"/>
                <a:round/>
                <a:headEnd type="none" w="med" len="med"/>
                <a:tailEnd type="none" w="med" len="med"/>
              </a:ln>
              <a:effectLst/>
            </p:spPr>
            <p:txBody>
              <a:bodyPr/>
              <a:lstStyle/>
              <a:p>
                <a:pPr>
                  <a:defRPr/>
                </a:pPr>
                <a:endParaRPr lang="en-US"/>
              </a:p>
            </p:txBody>
          </p:sp>
          <p:cxnSp>
            <p:nvCxnSpPr>
              <p:cNvPr id="8" name="Straight Connector 5"/>
              <p:cNvCxnSpPr>
                <a:cxnSpLocks noChangeShapeType="1"/>
              </p:cNvCxnSpPr>
              <p:nvPr/>
            </p:nvCxnSpPr>
            <p:spPr bwMode="auto">
              <a:xfrm>
                <a:off x="3352800" y="2895600"/>
                <a:ext cx="2438400" cy="0"/>
              </a:xfrm>
              <a:prstGeom prst="line">
                <a:avLst/>
              </a:prstGeom>
              <a:noFill/>
              <a:ln w="38100" algn="ctr">
                <a:solidFill>
                  <a:srgbClr val="00926C"/>
                </a:solidFill>
                <a:round/>
                <a:headEnd/>
                <a:tailEnd/>
              </a:ln>
            </p:spPr>
          </p:cxnSp>
          <p:cxnSp>
            <p:nvCxnSpPr>
              <p:cNvPr id="9" name="Straight Connector 9"/>
              <p:cNvCxnSpPr>
                <a:cxnSpLocks noChangeShapeType="1"/>
              </p:cNvCxnSpPr>
              <p:nvPr/>
            </p:nvCxnSpPr>
            <p:spPr bwMode="auto">
              <a:xfrm>
                <a:off x="1120363" y="5666767"/>
                <a:ext cx="7010400" cy="0"/>
              </a:xfrm>
              <a:prstGeom prst="line">
                <a:avLst/>
              </a:prstGeom>
              <a:noFill/>
              <a:ln w="38100" algn="ctr">
                <a:solidFill>
                  <a:srgbClr val="00926C"/>
                </a:solidFill>
                <a:round/>
                <a:headEnd/>
                <a:tailEnd/>
              </a:ln>
            </p:spPr>
          </p:cxnSp>
          <p:cxnSp>
            <p:nvCxnSpPr>
              <p:cNvPr id="10" name="Straight Connector 17"/>
              <p:cNvCxnSpPr>
                <a:cxnSpLocks noChangeShapeType="1"/>
              </p:cNvCxnSpPr>
              <p:nvPr/>
            </p:nvCxnSpPr>
            <p:spPr bwMode="auto">
              <a:xfrm>
                <a:off x="2133600" y="4343400"/>
                <a:ext cx="4876800" cy="0"/>
              </a:xfrm>
              <a:prstGeom prst="line">
                <a:avLst/>
              </a:prstGeom>
              <a:noFill/>
              <a:ln w="38100" algn="ctr">
                <a:solidFill>
                  <a:srgbClr val="00926C"/>
                </a:solidFill>
                <a:round/>
                <a:headEnd/>
                <a:tailEnd/>
              </a:ln>
            </p:spPr>
          </p:cxnSp>
        </p:grpSp>
        <p:sp>
          <p:nvSpPr>
            <p:cNvPr id="11" name="TextBox 22"/>
            <p:cNvSpPr txBox="1">
              <a:spLocks noChangeArrowheads="1"/>
            </p:cNvSpPr>
            <p:nvPr/>
          </p:nvSpPr>
          <p:spPr bwMode="auto">
            <a:xfrm>
              <a:off x="3692633" y="1550650"/>
              <a:ext cx="1828800" cy="119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algn="ctr"/>
              <a:r>
                <a:rPr lang="en-US" altLang="en-US" dirty="0"/>
                <a:t>FL Supreme Court </a:t>
              </a:r>
            </a:p>
          </p:txBody>
        </p:sp>
        <p:sp>
          <p:nvSpPr>
            <p:cNvPr id="12" name="TextBox 23"/>
            <p:cNvSpPr txBox="1">
              <a:spLocks noChangeArrowheads="1"/>
            </p:cNvSpPr>
            <p:nvPr/>
          </p:nvSpPr>
          <p:spPr bwMode="auto">
            <a:xfrm>
              <a:off x="3163888" y="3054350"/>
              <a:ext cx="2819399" cy="830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algn="ctr"/>
              <a:r>
                <a:rPr lang="en-US" altLang="en-US" dirty="0"/>
                <a:t>District Courts of Appeal</a:t>
              </a:r>
            </a:p>
          </p:txBody>
        </p:sp>
        <p:sp>
          <p:nvSpPr>
            <p:cNvPr id="13" name="TextBox 24"/>
            <p:cNvSpPr txBox="1">
              <a:spLocks noChangeArrowheads="1"/>
            </p:cNvSpPr>
            <p:nvPr/>
          </p:nvSpPr>
          <p:spPr bwMode="auto">
            <a:xfrm>
              <a:off x="3316288" y="4495800"/>
              <a:ext cx="2819399" cy="46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algn="ctr"/>
              <a:r>
                <a:rPr lang="en-US" altLang="en-US" dirty="0"/>
                <a:t>Circuit Courts </a:t>
              </a:r>
            </a:p>
          </p:txBody>
        </p:sp>
        <p:sp>
          <p:nvSpPr>
            <p:cNvPr id="14" name="TextBox 25"/>
            <p:cNvSpPr txBox="1">
              <a:spLocks noChangeArrowheads="1"/>
            </p:cNvSpPr>
            <p:nvPr/>
          </p:nvSpPr>
          <p:spPr bwMode="auto">
            <a:xfrm>
              <a:off x="3316287" y="5816300"/>
              <a:ext cx="2819399" cy="46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algn="ctr"/>
              <a:r>
                <a:rPr lang="en-US" altLang="en-US" dirty="0"/>
                <a:t>County Courts </a:t>
              </a:r>
            </a:p>
          </p:txBody>
        </p:sp>
      </p:grpSp>
      <p:sp>
        <p:nvSpPr>
          <p:cNvPr id="16" name="Rectangle: Rounded Corners 15">
            <a:hlinkClick r:id="rId3" action="ppaction://hlinksldjump"/>
          </p:cNvPr>
          <p:cNvSpPr/>
          <p:nvPr/>
        </p:nvSpPr>
        <p:spPr>
          <a:xfrm>
            <a:off x="8299938" y="5739618"/>
            <a:ext cx="3053862" cy="844062"/>
          </a:xfrm>
          <a:prstGeom prst="roundRect">
            <a:avLst/>
          </a:prstGeom>
          <a:solidFill>
            <a:srgbClr val="0068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mbria" panose="02040503050406030204" pitchFamily="18" charset="0"/>
              </a:rPr>
              <a:t>Return to the map</a:t>
            </a:r>
          </a:p>
        </p:txBody>
      </p:sp>
    </p:spTree>
    <p:extLst>
      <p:ext uri="{BB962C8B-B14F-4D97-AF65-F5344CB8AC3E}">
        <p14:creationId xmlns:p14="http://schemas.microsoft.com/office/powerpoint/2010/main" val="1002949345"/>
      </p:ext>
    </p:extLst>
  </p:cSld>
  <p:clrMapOvr>
    <a:masterClrMapping/>
  </p:clrMapOvr>
  <p:transition spd="med" advClick="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Retirement </a:t>
            </a:r>
          </a:p>
        </p:txBody>
      </p:sp>
      <p:sp>
        <p:nvSpPr>
          <p:cNvPr id="3" name="Content Placeholder 2"/>
          <p:cNvSpPr>
            <a:spLocks noGrp="1"/>
          </p:cNvSpPr>
          <p:nvPr>
            <p:ph idx="1"/>
          </p:nvPr>
        </p:nvSpPr>
        <p:spPr>
          <a:xfrm>
            <a:off x="838200" y="1822519"/>
            <a:ext cx="10515600" cy="3691568"/>
          </a:xfrm>
        </p:spPr>
        <p:txBody>
          <a:bodyPr>
            <a:normAutofit/>
          </a:bodyPr>
          <a:lstStyle/>
          <a:p>
            <a:pPr marL="0" indent="0">
              <a:buNone/>
            </a:pPr>
            <a:r>
              <a:rPr lang="en-GB" altLang="en-US" sz="4000" dirty="0">
                <a:solidFill>
                  <a:schemeClr val="tx1"/>
                </a:solidFill>
              </a:rPr>
              <a:t>According to the Florida Constitution, what is the mandatory retirement age for judges in Florida?</a:t>
            </a:r>
          </a:p>
          <a:p>
            <a:endParaRPr lang="en-US" sz="4000" dirty="0"/>
          </a:p>
        </p:txBody>
      </p:sp>
    </p:spTree>
    <p:extLst>
      <p:ext uri="{BB962C8B-B14F-4D97-AF65-F5344CB8AC3E}">
        <p14:creationId xmlns:p14="http://schemas.microsoft.com/office/powerpoint/2010/main" val="265103854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2209800" y="457200"/>
            <a:ext cx="7772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9pPr>
          </a:lstStyle>
          <a:p>
            <a:pPr algn="ctr" eaLnBrk="1" hangingPunct="1">
              <a:lnSpc>
                <a:spcPct val="100000"/>
              </a:lnSpc>
              <a:spcBef>
                <a:spcPct val="0"/>
              </a:spcBef>
              <a:buClr>
                <a:srgbClr val="FFFFFF"/>
              </a:buClr>
            </a:pPr>
            <a:r>
              <a:rPr lang="en-GB" altLang="en-US" sz="4400" u="sng" dirty="0">
                <a:solidFill>
                  <a:schemeClr val="tx1"/>
                </a:solidFill>
                <a:latin typeface="Arial Black" panose="020B0A04020102020204" pitchFamily="34" charset="0"/>
              </a:rPr>
              <a:t>ANSWER</a:t>
            </a:r>
            <a:r>
              <a:rPr lang="en-GB" altLang="en-US" sz="4400" dirty="0">
                <a:solidFill>
                  <a:schemeClr val="tx1"/>
                </a:solidFill>
                <a:latin typeface="Arial Black" panose="020B0A04020102020204" pitchFamily="34" charset="0"/>
              </a:rPr>
              <a:t>:</a:t>
            </a:r>
          </a:p>
        </p:txBody>
      </p:sp>
      <p:sp>
        <p:nvSpPr>
          <p:cNvPr id="14339" name="Text Box 2"/>
          <p:cNvSpPr txBox="1">
            <a:spLocks noChangeArrowheads="1"/>
          </p:cNvSpPr>
          <p:nvPr/>
        </p:nvSpPr>
        <p:spPr bwMode="auto">
          <a:xfrm>
            <a:off x="1484243" y="840582"/>
            <a:ext cx="964758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3600">
                <a:solidFill>
                  <a:srgbClr val="FFFFFF"/>
                </a:solidFill>
                <a:latin typeface="Comic Sans MS" panose="030F0702030302020204" pitchFamily="66" charset="0"/>
                <a:cs typeface="Lucida Sans Unicode" panose="020B0602030504020204" pitchFamily="34" charset="0"/>
              </a:defRPr>
            </a:lvl1pPr>
            <a:lvl2pPr marL="742950" indent="-285750">
              <a:tabLst>
                <a:tab pos="911225" algn="l"/>
                <a:tab pos="1825625" algn="l"/>
                <a:tab pos="2740025" algn="l"/>
                <a:tab pos="3654425" algn="l"/>
                <a:tab pos="4568825" algn="l"/>
                <a:tab pos="5483225" algn="l"/>
                <a:tab pos="6397625" algn="l"/>
                <a:tab pos="7312025" algn="l"/>
                <a:tab pos="8226425" algn="l"/>
                <a:tab pos="9140825" algn="l"/>
                <a:tab pos="10055225" algn="l"/>
              </a:tabLst>
              <a:defRPr sz="3600">
                <a:solidFill>
                  <a:srgbClr val="FFFFFF"/>
                </a:solidFill>
                <a:latin typeface="Comic Sans MS" panose="030F0702030302020204" pitchFamily="66" charset="0"/>
                <a:cs typeface="Lucida Sans Unicode" panose="020B0602030504020204" pitchFamily="34" charset="0"/>
              </a:defRPr>
            </a:lvl2pPr>
            <a:lvl3pPr marL="11430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sz="3600">
                <a:solidFill>
                  <a:srgbClr val="FFFFFF"/>
                </a:solidFill>
                <a:latin typeface="Comic Sans MS" panose="030F0702030302020204" pitchFamily="66" charset="0"/>
                <a:cs typeface="Lucida Sans Unicode" panose="020B0602030504020204" pitchFamily="34" charset="0"/>
              </a:defRPr>
            </a:lvl3pPr>
            <a:lvl4pPr marL="16002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sz="3600">
                <a:solidFill>
                  <a:srgbClr val="FFFFFF"/>
                </a:solidFill>
                <a:latin typeface="Comic Sans MS" panose="030F0702030302020204" pitchFamily="66" charset="0"/>
                <a:cs typeface="Lucida Sans Unicode" panose="020B0602030504020204" pitchFamily="34" charset="0"/>
              </a:defRPr>
            </a:lvl4pPr>
            <a:lvl5pPr marL="20574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911225" algn="l"/>
                <a:tab pos="1825625" algn="l"/>
                <a:tab pos="2740025" algn="l"/>
                <a:tab pos="3654425" algn="l"/>
                <a:tab pos="4568825" algn="l"/>
                <a:tab pos="5483225" algn="l"/>
                <a:tab pos="6397625" algn="l"/>
                <a:tab pos="7312025" algn="l"/>
                <a:tab pos="8226425" algn="l"/>
                <a:tab pos="9140825" algn="l"/>
                <a:tab pos="10055225" algn="l"/>
              </a:tabLst>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911225" algn="l"/>
                <a:tab pos="1825625" algn="l"/>
                <a:tab pos="2740025" algn="l"/>
                <a:tab pos="3654425" algn="l"/>
                <a:tab pos="4568825" algn="l"/>
                <a:tab pos="5483225" algn="l"/>
                <a:tab pos="6397625" algn="l"/>
                <a:tab pos="7312025" algn="l"/>
                <a:tab pos="8226425" algn="l"/>
                <a:tab pos="9140825" algn="l"/>
                <a:tab pos="10055225" algn="l"/>
              </a:tabLst>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911225" algn="l"/>
                <a:tab pos="1825625" algn="l"/>
                <a:tab pos="2740025" algn="l"/>
                <a:tab pos="3654425" algn="l"/>
                <a:tab pos="4568825" algn="l"/>
                <a:tab pos="5483225" algn="l"/>
                <a:tab pos="6397625" algn="l"/>
                <a:tab pos="7312025" algn="l"/>
                <a:tab pos="8226425" algn="l"/>
                <a:tab pos="9140825" algn="l"/>
                <a:tab pos="10055225" algn="l"/>
              </a:tabLst>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911225" algn="l"/>
                <a:tab pos="1825625" algn="l"/>
                <a:tab pos="2740025" algn="l"/>
                <a:tab pos="3654425" algn="l"/>
                <a:tab pos="4568825" algn="l"/>
                <a:tab pos="5483225" algn="l"/>
                <a:tab pos="6397625" algn="l"/>
                <a:tab pos="7312025" algn="l"/>
                <a:tab pos="8226425" algn="l"/>
                <a:tab pos="9140825" algn="l"/>
                <a:tab pos="10055225" algn="l"/>
              </a:tabLst>
              <a:defRPr sz="3600">
                <a:solidFill>
                  <a:srgbClr val="FFFFFF"/>
                </a:solidFill>
                <a:latin typeface="Comic Sans MS" panose="030F0702030302020204" pitchFamily="66" charset="0"/>
                <a:cs typeface="Lucida Sans Unicode" panose="020B0602030504020204" pitchFamily="34" charset="0"/>
              </a:defRPr>
            </a:lvl9pPr>
          </a:lstStyle>
          <a:p>
            <a:pPr>
              <a:lnSpc>
                <a:spcPct val="80000"/>
              </a:lnSpc>
              <a:spcBef>
                <a:spcPts val="1100"/>
              </a:spcBef>
              <a:buClr>
                <a:srgbClr val="FFFFFF"/>
              </a:buClr>
            </a:pPr>
            <a:endParaRPr lang="en-GB" altLang="en-US" sz="4400" dirty="0"/>
          </a:p>
          <a:p>
            <a:pPr>
              <a:spcBef>
                <a:spcPts val="1100"/>
              </a:spcBef>
              <a:buClr>
                <a:srgbClr val="FFFFFF"/>
              </a:buClr>
            </a:pPr>
            <a:r>
              <a:rPr lang="en-GB" altLang="en-US" sz="4400" dirty="0"/>
              <a:t>	:</a:t>
            </a:r>
            <a:r>
              <a:rPr lang="en-GB" altLang="en-US" dirty="0">
                <a:solidFill>
                  <a:schemeClr val="tx1"/>
                </a:solidFill>
                <a:latin typeface="Cambria" panose="02040503050406030204" pitchFamily="18" charset="0"/>
              </a:rPr>
              <a:t>No justice or judge shall serve after attaining the age of seventy-five years except upon temporary assignment.  </a:t>
            </a:r>
          </a:p>
          <a:p>
            <a:pPr>
              <a:lnSpc>
                <a:spcPct val="80000"/>
              </a:lnSpc>
              <a:spcBef>
                <a:spcPts val="1100"/>
              </a:spcBef>
              <a:buClr>
                <a:srgbClr val="FFFFFF"/>
              </a:buClr>
            </a:pPr>
            <a:endParaRPr lang="en-GB" altLang="en-US" dirty="0">
              <a:solidFill>
                <a:schemeClr val="tx1"/>
              </a:solidFill>
              <a:latin typeface="Cambria" panose="02040503050406030204" pitchFamily="18" charset="0"/>
            </a:endParaRPr>
          </a:p>
          <a:p>
            <a:pPr algn="ctr">
              <a:lnSpc>
                <a:spcPct val="80000"/>
              </a:lnSpc>
              <a:spcBef>
                <a:spcPts val="1100"/>
              </a:spcBef>
              <a:buClr>
                <a:srgbClr val="FFFFFF"/>
              </a:buClr>
            </a:pPr>
            <a:r>
              <a:rPr lang="en-GB" altLang="en-US" dirty="0">
                <a:solidFill>
                  <a:schemeClr val="tx1"/>
                </a:solidFill>
                <a:latin typeface="Cambria" panose="02040503050406030204" pitchFamily="18" charset="0"/>
              </a:rPr>
              <a:t>See Article V Section 8 </a:t>
            </a:r>
          </a:p>
        </p:txBody>
      </p:sp>
      <p:sp>
        <p:nvSpPr>
          <p:cNvPr id="6" name="Rectangle: Rounded Corners 5">
            <a:hlinkClick r:id="rId3" action="ppaction://hlinksldjump"/>
          </p:cNvPr>
          <p:cNvSpPr/>
          <p:nvPr/>
        </p:nvSpPr>
        <p:spPr>
          <a:xfrm>
            <a:off x="8299938" y="5739618"/>
            <a:ext cx="3053862" cy="844062"/>
          </a:xfrm>
          <a:prstGeom prst="roundRect">
            <a:avLst/>
          </a:prstGeom>
          <a:solidFill>
            <a:srgbClr val="0068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mbria" panose="02040503050406030204" pitchFamily="18" charset="0"/>
              </a:rPr>
              <a:t>Return to the map</a:t>
            </a:r>
          </a:p>
        </p:txBody>
      </p:sp>
    </p:spTree>
    <p:extLst>
      <p:ext uri="{BB962C8B-B14F-4D97-AF65-F5344CB8AC3E}">
        <p14:creationId xmlns:p14="http://schemas.microsoft.com/office/powerpoint/2010/main" val="3382217396"/>
      </p:ext>
    </p:extLst>
  </p:cSld>
  <p:clrMapOvr>
    <a:masterClrMapping/>
  </p:clrMapOvr>
  <p:transition spd="med" advClick="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784" y="274983"/>
            <a:ext cx="7770813" cy="1433513"/>
          </a:xfrm>
        </p:spPr>
        <p:txBody>
          <a:bodyPr/>
          <a:lstStyle/>
          <a:p>
            <a:pPr>
              <a:buFont typeface="Comic Sans MS" pitchFamily="64" charset="0"/>
              <a:buNone/>
              <a:defRPr/>
            </a:pPr>
            <a:r>
              <a:rPr lang="en-US" dirty="0">
                <a:ea typeface="+mj-ea"/>
              </a:rPr>
              <a:t>Discipline</a:t>
            </a:r>
          </a:p>
        </p:txBody>
      </p:sp>
      <p:sp>
        <p:nvSpPr>
          <p:cNvPr id="15363" name="Content Placeholder 2"/>
          <p:cNvSpPr>
            <a:spLocks noGrp="1"/>
          </p:cNvSpPr>
          <p:nvPr>
            <p:ph idx="1"/>
          </p:nvPr>
        </p:nvSpPr>
        <p:spPr>
          <a:xfrm>
            <a:off x="579784" y="1262271"/>
            <a:ext cx="10552042" cy="4113213"/>
          </a:xfrm>
        </p:spPr>
        <p:txBody>
          <a:bodyPr>
            <a:normAutofit lnSpcReduction="10000"/>
          </a:bodyPr>
          <a:lstStyle/>
          <a:p>
            <a:pPr>
              <a:spcAft>
                <a:spcPct val="15000"/>
              </a:spcAft>
              <a:buClr>
                <a:schemeClr val="bg1"/>
              </a:buClr>
              <a:buFontTx/>
              <a:buNone/>
            </a:pPr>
            <a:r>
              <a:rPr lang="en-US" altLang="en-US" sz="3500" dirty="0"/>
              <a:t>	Who investigates and recommends to the Florida Supreme Court the removal from office or discipline of any judge?</a:t>
            </a:r>
          </a:p>
          <a:p>
            <a:pPr>
              <a:lnSpc>
                <a:spcPct val="100000"/>
              </a:lnSpc>
              <a:buClr>
                <a:schemeClr val="bg1"/>
              </a:buClr>
              <a:buFontTx/>
              <a:buNone/>
            </a:pPr>
            <a:r>
              <a:rPr lang="en-US" altLang="en-US" sz="3500" dirty="0"/>
              <a:t>	</a:t>
            </a:r>
            <a:r>
              <a:rPr lang="en-US" altLang="en-US" dirty="0"/>
              <a:t>A. The Governor</a:t>
            </a:r>
          </a:p>
          <a:p>
            <a:pPr>
              <a:lnSpc>
                <a:spcPct val="100000"/>
              </a:lnSpc>
              <a:buFont typeface="Comic Sans MS" panose="030F0702030302020204" pitchFamily="66" charset="0"/>
              <a:buNone/>
            </a:pPr>
            <a:r>
              <a:rPr lang="en-US" altLang="en-US" dirty="0"/>
              <a:t>	B. The Chief Justice</a:t>
            </a:r>
          </a:p>
          <a:p>
            <a:pPr>
              <a:lnSpc>
                <a:spcPct val="100000"/>
              </a:lnSpc>
              <a:buFont typeface="Comic Sans MS" panose="030F0702030302020204" pitchFamily="66" charset="0"/>
              <a:buNone/>
            </a:pPr>
            <a:r>
              <a:rPr lang="en-US" altLang="en-US" dirty="0"/>
              <a:t>	C. The Judicial Qualifications Commission</a:t>
            </a:r>
          </a:p>
          <a:p>
            <a:pPr>
              <a:lnSpc>
                <a:spcPct val="100000"/>
              </a:lnSpc>
              <a:buFont typeface="Comic Sans MS" panose="030F0702030302020204" pitchFamily="66" charset="0"/>
              <a:buNone/>
            </a:pPr>
            <a:r>
              <a:rPr lang="en-US" altLang="en-US" dirty="0"/>
              <a:t>	D.  The Judicial Nominating Commission</a:t>
            </a:r>
          </a:p>
          <a:p>
            <a:pPr>
              <a:lnSpc>
                <a:spcPct val="100000"/>
              </a:lnSpc>
              <a:buFont typeface="Comic Sans MS" panose="030F0702030302020204" pitchFamily="66" charset="0"/>
              <a:buNone/>
            </a:pPr>
            <a:r>
              <a:rPr lang="en-US" altLang="en-US" dirty="0"/>
              <a:t>				</a:t>
            </a:r>
          </a:p>
        </p:txBody>
      </p:sp>
    </p:spTree>
    <p:extLst>
      <p:ext uri="{BB962C8B-B14F-4D97-AF65-F5344CB8AC3E}">
        <p14:creationId xmlns:p14="http://schemas.microsoft.com/office/powerpoint/2010/main" val="266810958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2170044" y="457200"/>
            <a:ext cx="7772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9pPr>
          </a:lstStyle>
          <a:p>
            <a:pPr algn="ctr" eaLnBrk="1" hangingPunct="1">
              <a:lnSpc>
                <a:spcPct val="100000"/>
              </a:lnSpc>
              <a:spcBef>
                <a:spcPct val="0"/>
              </a:spcBef>
              <a:buClr>
                <a:srgbClr val="FFFFFF"/>
              </a:buClr>
            </a:pPr>
            <a:r>
              <a:rPr lang="en-GB" altLang="en-US" sz="4800" u="sng" dirty="0">
                <a:solidFill>
                  <a:schemeClr val="tx1"/>
                </a:solidFill>
                <a:latin typeface="Arial Black" panose="020B0A04020102020204" pitchFamily="34" charset="0"/>
              </a:rPr>
              <a:t>ANSWER</a:t>
            </a:r>
            <a:r>
              <a:rPr lang="en-GB" altLang="en-US" sz="4800" dirty="0">
                <a:solidFill>
                  <a:schemeClr val="tx1"/>
                </a:solidFill>
                <a:latin typeface="Arial Black" panose="020B0A04020102020204" pitchFamily="34" charset="0"/>
              </a:rPr>
              <a:t>:</a:t>
            </a:r>
          </a:p>
        </p:txBody>
      </p:sp>
      <p:sp>
        <p:nvSpPr>
          <p:cNvPr id="16387" name="Text Box 2"/>
          <p:cNvSpPr txBox="1">
            <a:spLocks noChangeArrowheads="1"/>
          </p:cNvSpPr>
          <p:nvPr/>
        </p:nvSpPr>
        <p:spPr bwMode="auto">
          <a:xfrm>
            <a:off x="3695" y="1313215"/>
            <a:ext cx="80403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608013" indent="-608013">
              <a:tabLst>
                <a:tab pos="608013" algn="l"/>
                <a:tab pos="911225" algn="l"/>
                <a:tab pos="1825625" algn="l"/>
                <a:tab pos="2740025" algn="l"/>
                <a:tab pos="3654425" algn="l"/>
                <a:tab pos="4568825" algn="l"/>
                <a:tab pos="5483225" algn="l"/>
                <a:tab pos="6397625" algn="l"/>
                <a:tab pos="7312025" algn="l"/>
                <a:tab pos="8226425" algn="l"/>
                <a:tab pos="9140825" algn="l"/>
                <a:tab pos="10055225" algn="l"/>
              </a:tabLst>
              <a:defRPr sz="3600">
                <a:solidFill>
                  <a:srgbClr val="FFFFFF"/>
                </a:solidFill>
                <a:latin typeface="Comic Sans MS" panose="030F0702030302020204" pitchFamily="66" charset="0"/>
                <a:cs typeface="Lucida Sans Unicode" panose="020B0602030504020204" pitchFamily="34" charset="0"/>
              </a:defRPr>
            </a:lvl1pPr>
            <a:lvl2pPr marL="742950" indent="-285750">
              <a:tabLst>
                <a:tab pos="608013" algn="l"/>
                <a:tab pos="911225" algn="l"/>
                <a:tab pos="1825625" algn="l"/>
                <a:tab pos="2740025" algn="l"/>
                <a:tab pos="3654425" algn="l"/>
                <a:tab pos="4568825" algn="l"/>
                <a:tab pos="5483225" algn="l"/>
                <a:tab pos="6397625" algn="l"/>
                <a:tab pos="7312025" algn="l"/>
                <a:tab pos="8226425" algn="l"/>
                <a:tab pos="9140825" algn="l"/>
                <a:tab pos="10055225" algn="l"/>
              </a:tabLst>
              <a:defRPr sz="3600">
                <a:solidFill>
                  <a:srgbClr val="FFFFFF"/>
                </a:solidFill>
                <a:latin typeface="Comic Sans MS" panose="030F0702030302020204" pitchFamily="66" charset="0"/>
                <a:cs typeface="Lucida Sans Unicode" panose="020B0602030504020204" pitchFamily="34" charset="0"/>
              </a:defRPr>
            </a:lvl2pPr>
            <a:lvl3pPr marL="1143000" indent="-228600">
              <a:tabLst>
                <a:tab pos="608013" algn="l"/>
                <a:tab pos="911225" algn="l"/>
                <a:tab pos="1825625" algn="l"/>
                <a:tab pos="2740025" algn="l"/>
                <a:tab pos="3654425" algn="l"/>
                <a:tab pos="4568825" algn="l"/>
                <a:tab pos="5483225" algn="l"/>
                <a:tab pos="6397625" algn="l"/>
                <a:tab pos="7312025" algn="l"/>
                <a:tab pos="8226425" algn="l"/>
                <a:tab pos="9140825" algn="l"/>
                <a:tab pos="10055225" algn="l"/>
              </a:tabLst>
              <a:defRPr sz="3600">
                <a:solidFill>
                  <a:srgbClr val="FFFFFF"/>
                </a:solidFill>
                <a:latin typeface="Comic Sans MS" panose="030F0702030302020204" pitchFamily="66" charset="0"/>
                <a:cs typeface="Lucida Sans Unicode" panose="020B0602030504020204" pitchFamily="34" charset="0"/>
              </a:defRPr>
            </a:lvl3pPr>
            <a:lvl4pPr marL="1600200" indent="-228600">
              <a:tabLst>
                <a:tab pos="608013" algn="l"/>
                <a:tab pos="911225" algn="l"/>
                <a:tab pos="1825625" algn="l"/>
                <a:tab pos="2740025" algn="l"/>
                <a:tab pos="3654425" algn="l"/>
                <a:tab pos="4568825" algn="l"/>
                <a:tab pos="5483225" algn="l"/>
                <a:tab pos="6397625" algn="l"/>
                <a:tab pos="7312025" algn="l"/>
                <a:tab pos="8226425" algn="l"/>
                <a:tab pos="9140825" algn="l"/>
                <a:tab pos="10055225" algn="l"/>
              </a:tabLst>
              <a:defRPr sz="3600">
                <a:solidFill>
                  <a:srgbClr val="FFFFFF"/>
                </a:solidFill>
                <a:latin typeface="Comic Sans MS" panose="030F0702030302020204" pitchFamily="66" charset="0"/>
                <a:cs typeface="Lucida Sans Unicode" panose="020B0602030504020204" pitchFamily="34" charset="0"/>
              </a:defRPr>
            </a:lvl4pPr>
            <a:lvl5pPr marL="2057400" indent="-228600">
              <a:tabLst>
                <a:tab pos="608013" algn="l"/>
                <a:tab pos="911225" algn="l"/>
                <a:tab pos="1825625" algn="l"/>
                <a:tab pos="2740025" algn="l"/>
                <a:tab pos="3654425" algn="l"/>
                <a:tab pos="4568825" algn="l"/>
                <a:tab pos="5483225" algn="l"/>
                <a:tab pos="6397625" algn="l"/>
                <a:tab pos="7312025" algn="l"/>
                <a:tab pos="8226425" algn="l"/>
                <a:tab pos="9140825" algn="l"/>
                <a:tab pos="10055225" algn="l"/>
              </a:tabLst>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608013" algn="l"/>
                <a:tab pos="911225" algn="l"/>
                <a:tab pos="1825625" algn="l"/>
                <a:tab pos="2740025" algn="l"/>
                <a:tab pos="3654425" algn="l"/>
                <a:tab pos="4568825" algn="l"/>
                <a:tab pos="5483225" algn="l"/>
                <a:tab pos="6397625" algn="l"/>
                <a:tab pos="7312025" algn="l"/>
                <a:tab pos="8226425" algn="l"/>
                <a:tab pos="9140825" algn="l"/>
                <a:tab pos="10055225" algn="l"/>
              </a:tabLst>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608013" algn="l"/>
                <a:tab pos="911225" algn="l"/>
                <a:tab pos="1825625" algn="l"/>
                <a:tab pos="2740025" algn="l"/>
                <a:tab pos="3654425" algn="l"/>
                <a:tab pos="4568825" algn="l"/>
                <a:tab pos="5483225" algn="l"/>
                <a:tab pos="6397625" algn="l"/>
                <a:tab pos="7312025" algn="l"/>
                <a:tab pos="8226425" algn="l"/>
                <a:tab pos="9140825" algn="l"/>
                <a:tab pos="10055225" algn="l"/>
              </a:tabLst>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608013" algn="l"/>
                <a:tab pos="911225" algn="l"/>
                <a:tab pos="1825625" algn="l"/>
                <a:tab pos="2740025" algn="l"/>
                <a:tab pos="3654425" algn="l"/>
                <a:tab pos="4568825" algn="l"/>
                <a:tab pos="5483225" algn="l"/>
                <a:tab pos="6397625" algn="l"/>
                <a:tab pos="7312025" algn="l"/>
                <a:tab pos="8226425" algn="l"/>
                <a:tab pos="9140825" algn="l"/>
                <a:tab pos="10055225" algn="l"/>
              </a:tabLst>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608013" algn="l"/>
                <a:tab pos="911225" algn="l"/>
                <a:tab pos="1825625" algn="l"/>
                <a:tab pos="2740025" algn="l"/>
                <a:tab pos="3654425" algn="l"/>
                <a:tab pos="4568825" algn="l"/>
                <a:tab pos="5483225" algn="l"/>
                <a:tab pos="6397625" algn="l"/>
                <a:tab pos="7312025" algn="l"/>
                <a:tab pos="8226425" algn="l"/>
                <a:tab pos="9140825" algn="l"/>
                <a:tab pos="10055225" algn="l"/>
              </a:tabLst>
              <a:defRPr sz="3600">
                <a:solidFill>
                  <a:srgbClr val="FFFFFF"/>
                </a:solidFill>
                <a:latin typeface="Comic Sans MS" panose="030F0702030302020204" pitchFamily="66" charset="0"/>
                <a:cs typeface="Lucida Sans Unicode" panose="020B0602030504020204" pitchFamily="34" charset="0"/>
              </a:defRPr>
            </a:lvl9pPr>
          </a:lstStyle>
          <a:p>
            <a:pPr>
              <a:spcBef>
                <a:spcPts val="1200"/>
              </a:spcBef>
              <a:buClr>
                <a:srgbClr val="FFFFFF"/>
              </a:buClr>
            </a:pPr>
            <a:r>
              <a:rPr lang="en-GB" altLang="en-US" sz="4800" dirty="0">
                <a:solidFill>
                  <a:schemeClr val="tx1"/>
                </a:solidFill>
                <a:latin typeface="Cambria" panose="02040503050406030204" pitchFamily="18" charset="0"/>
              </a:rPr>
              <a:t>	</a:t>
            </a:r>
            <a:r>
              <a:rPr lang="en-GB" altLang="en-US" dirty="0">
                <a:solidFill>
                  <a:schemeClr val="tx1"/>
                </a:solidFill>
                <a:latin typeface="Cambria" panose="02040503050406030204" pitchFamily="18" charset="0"/>
              </a:rPr>
              <a:t>C.  The Judicial Qualifications Commission</a:t>
            </a:r>
          </a:p>
          <a:p>
            <a:pPr>
              <a:spcBef>
                <a:spcPts val="1200"/>
              </a:spcBef>
              <a:buClr>
                <a:srgbClr val="FFFFFF"/>
              </a:buClr>
            </a:pPr>
            <a:r>
              <a:rPr lang="en-GB" altLang="en-US" dirty="0">
                <a:solidFill>
                  <a:schemeClr val="tx1"/>
                </a:solidFill>
                <a:latin typeface="Cambria" panose="02040503050406030204" pitchFamily="18" charset="0"/>
              </a:rPr>
              <a:t>			</a:t>
            </a:r>
          </a:p>
          <a:p>
            <a:pPr>
              <a:spcBef>
                <a:spcPts val="1200"/>
              </a:spcBef>
              <a:buClr>
                <a:srgbClr val="FFFFFF"/>
              </a:buClr>
            </a:pPr>
            <a:r>
              <a:rPr lang="en-GB" altLang="en-US" dirty="0">
                <a:solidFill>
                  <a:schemeClr val="tx1"/>
                </a:solidFill>
                <a:latin typeface="Cambria" panose="02040503050406030204" pitchFamily="18" charset="0"/>
              </a:rPr>
              <a:t>     Article V Section 12</a:t>
            </a:r>
            <a:endParaRPr lang="en-GB" altLang="en-US" sz="4800" dirty="0">
              <a:solidFill>
                <a:schemeClr val="tx1"/>
              </a:solidFill>
              <a:latin typeface="Cambria" panose="02040503050406030204" pitchFamily="18" charset="0"/>
            </a:endParaRPr>
          </a:p>
          <a:p>
            <a:pPr>
              <a:spcBef>
                <a:spcPts val="1200"/>
              </a:spcBef>
              <a:buClr>
                <a:srgbClr val="FFFFFF"/>
              </a:buClr>
            </a:pPr>
            <a:r>
              <a:rPr lang="en-GB" altLang="en-US" sz="4800" dirty="0">
                <a:solidFill>
                  <a:schemeClr val="tx1"/>
                </a:solidFill>
                <a:latin typeface="Cambria" panose="02040503050406030204" pitchFamily="18" charset="0"/>
              </a:rPr>
              <a:t>    </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3669" y="1752600"/>
            <a:ext cx="3640131" cy="3771250"/>
          </a:xfrm>
          <a:prstGeom prst="rect">
            <a:avLst/>
          </a:prstGeom>
        </p:spPr>
      </p:pic>
      <p:sp>
        <p:nvSpPr>
          <p:cNvPr id="7" name="Rectangle: Rounded Corners 6">
            <a:hlinkClick r:id="rId4" action="ppaction://hlinksldjump"/>
          </p:cNvPr>
          <p:cNvSpPr/>
          <p:nvPr/>
        </p:nvSpPr>
        <p:spPr>
          <a:xfrm>
            <a:off x="8044070" y="5739618"/>
            <a:ext cx="3053862" cy="844062"/>
          </a:xfrm>
          <a:prstGeom prst="roundRect">
            <a:avLst/>
          </a:prstGeom>
          <a:solidFill>
            <a:srgbClr val="0068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mbria" panose="02040503050406030204" pitchFamily="18" charset="0"/>
              </a:rPr>
              <a:t>Return to the map</a:t>
            </a:r>
          </a:p>
        </p:txBody>
      </p:sp>
    </p:spTree>
    <p:extLst>
      <p:ext uri="{BB962C8B-B14F-4D97-AF65-F5344CB8AC3E}">
        <p14:creationId xmlns:p14="http://schemas.microsoft.com/office/powerpoint/2010/main" val="1480444653"/>
      </p:ext>
    </p:extLst>
  </p:cSld>
  <p:clrMapOvr>
    <a:masterClrMapping/>
  </p:clrMapOvr>
  <p:transition spd="med" advClick="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a:t>Defining the Constitution of the State of Florida </a:t>
            </a:r>
          </a:p>
        </p:txBody>
      </p:sp>
      <p:sp>
        <p:nvSpPr>
          <p:cNvPr id="6" name="Content Placeholder 5"/>
          <p:cNvSpPr>
            <a:spLocks noGrp="1"/>
          </p:cNvSpPr>
          <p:nvPr>
            <p:ph idx="1"/>
          </p:nvPr>
        </p:nvSpPr>
        <p:spPr/>
        <p:txBody>
          <a:bodyPr>
            <a:normAutofit/>
          </a:bodyPr>
          <a:lstStyle/>
          <a:p>
            <a:pPr marL="0" indent="0" algn="ctr">
              <a:buNone/>
            </a:pPr>
            <a:r>
              <a:rPr lang="en-US" sz="3200" dirty="0"/>
              <a:t>The Florida Legislature website defines the Florida Constitution as </a:t>
            </a:r>
            <a:r>
              <a:rPr lang="en-US" sz="3200" b="1" i="1" dirty="0"/>
              <a:t>an organized system of fundamental principles for the government of the state. It is of a permanent and general nature and originates from the people rather than from the Legislature.</a:t>
            </a:r>
            <a:br>
              <a:rPr lang="en-US" sz="3200" b="1" i="1" dirty="0"/>
            </a:br>
            <a:endParaRPr lang="en-US" sz="3200" b="1" i="1" dirty="0"/>
          </a:p>
        </p:txBody>
      </p:sp>
    </p:spTree>
    <p:extLst>
      <p:ext uri="{BB962C8B-B14F-4D97-AF65-F5344CB8AC3E}">
        <p14:creationId xmlns:p14="http://schemas.microsoft.com/office/powerpoint/2010/main" val="3627844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Font typeface="Comic Sans MS" pitchFamily="64" charset="0"/>
              <a:buNone/>
              <a:defRPr/>
            </a:pPr>
            <a:r>
              <a:rPr lang="en-US" dirty="0">
                <a:ea typeface="+mj-ea"/>
              </a:rPr>
              <a:t>Jurisdiction</a:t>
            </a:r>
          </a:p>
        </p:txBody>
      </p:sp>
      <p:sp>
        <p:nvSpPr>
          <p:cNvPr id="17411" name="Content Placeholder 2"/>
          <p:cNvSpPr>
            <a:spLocks noGrp="1"/>
          </p:cNvSpPr>
          <p:nvPr>
            <p:ph idx="1"/>
          </p:nvPr>
        </p:nvSpPr>
        <p:spPr>
          <a:xfrm>
            <a:off x="838200" y="1464954"/>
            <a:ext cx="10515600" cy="3691568"/>
          </a:xfrm>
        </p:spPr>
        <p:txBody>
          <a:bodyPr/>
          <a:lstStyle/>
          <a:p>
            <a:pPr>
              <a:spcAft>
                <a:spcPct val="30000"/>
              </a:spcAft>
              <a:buFont typeface="Comic Sans MS" panose="030F0702030302020204" pitchFamily="66" charset="0"/>
              <a:buNone/>
            </a:pPr>
            <a:r>
              <a:rPr lang="en-US" altLang="en-US" sz="3600" dirty="0"/>
              <a:t>	Which court hears appeals from final judgments of trial courts imposing the death penalty?</a:t>
            </a:r>
          </a:p>
          <a:p>
            <a:pPr>
              <a:buFont typeface="Comic Sans MS" panose="030F0702030302020204" pitchFamily="66" charset="0"/>
              <a:buNone/>
            </a:pPr>
            <a:r>
              <a:rPr lang="en-US" altLang="en-US" sz="3600" dirty="0"/>
              <a:t>	A.  Circuit Court</a:t>
            </a:r>
          </a:p>
          <a:p>
            <a:pPr>
              <a:buFont typeface="Comic Sans MS" panose="030F0702030302020204" pitchFamily="66" charset="0"/>
              <a:buNone/>
            </a:pPr>
            <a:r>
              <a:rPr lang="en-US" altLang="en-US" sz="3600" dirty="0"/>
              <a:t>	B.  District Courts of Appeal</a:t>
            </a:r>
          </a:p>
          <a:p>
            <a:pPr>
              <a:buFont typeface="Comic Sans MS" panose="030F0702030302020204" pitchFamily="66" charset="0"/>
              <a:buNone/>
            </a:pPr>
            <a:r>
              <a:rPr lang="en-US" altLang="en-US" sz="3600" dirty="0"/>
              <a:t>	C.  Florida Supreme Court</a:t>
            </a:r>
          </a:p>
        </p:txBody>
      </p:sp>
      <p:pic>
        <p:nvPicPr>
          <p:cNvPr id="3" name="Graphic 2" descr="Gavel"/>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12996" y="3684721"/>
            <a:ext cx="2940803" cy="2940803"/>
          </a:xfrm>
          <a:prstGeom prst="rect">
            <a:avLst/>
          </a:prstGeom>
        </p:spPr>
      </p:pic>
    </p:spTree>
    <p:extLst>
      <p:ext uri="{BB962C8B-B14F-4D97-AF65-F5344CB8AC3E}">
        <p14:creationId xmlns:p14="http://schemas.microsoft.com/office/powerpoint/2010/main" val="99975634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2580861" y="258532"/>
            <a:ext cx="7772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9pPr>
          </a:lstStyle>
          <a:p>
            <a:pPr algn="ctr" eaLnBrk="1" hangingPunct="1">
              <a:lnSpc>
                <a:spcPct val="100000"/>
              </a:lnSpc>
              <a:spcBef>
                <a:spcPct val="0"/>
              </a:spcBef>
              <a:buClr>
                <a:srgbClr val="FFFFFF"/>
              </a:buClr>
            </a:pPr>
            <a:r>
              <a:rPr lang="en-GB" altLang="en-US" sz="4400" u="sng" dirty="0">
                <a:solidFill>
                  <a:schemeClr val="tx1"/>
                </a:solidFill>
                <a:latin typeface="Arial Black" panose="020B0A04020102020204" pitchFamily="34" charset="0"/>
              </a:rPr>
              <a:t>ANSWER</a:t>
            </a:r>
            <a:r>
              <a:rPr lang="en-GB" altLang="en-US" sz="4400" dirty="0">
                <a:solidFill>
                  <a:schemeClr val="tx1"/>
                </a:solidFill>
                <a:latin typeface="Arial Black" panose="020B0A04020102020204" pitchFamily="34" charset="0"/>
              </a:rPr>
              <a:t>:</a:t>
            </a:r>
          </a:p>
        </p:txBody>
      </p:sp>
      <p:sp>
        <p:nvSpPr>
          <p:cNvPr id="18435" name="Text Box 2"/>
          <p:cNvSpPr txBox="1">
            <a:spLocks noChangeArrowheads="1"/>
          </p:cNvSpPr>
          <p:nvPr/>
        </p:nvSpPr>
        <p:spPr bwMode="auto">
          <a:xfrm>
            <a:off x="117033" y="1825487"/>
            <a:ext cx="7924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608013" indent="-608013">
              <a:tabLst>
                <a:tab pos="608013" algn="l"/>
                <a:tab pos="911225" algn="l"/>
                <a:tab pos="1825625" algn="l"/>
                <a:tab pos="2740025" algn="l"/>
                <a:tab pos="3654425" algn="l"/>
                <a:tab pos="4568825" algn="l"/>
                <a:tab pos="5483225" algn="l"/>
                <a:tab pos="6397625" algn="l"/>
                <a:tab pos="7312025" algn="l"/>
                <a:tab pos="8226425" algn="l"/>
                <a:tab pos="9140825" algn="l"/>
                <a:tab pos="10055225" algn="l"/>
              </a:tabLst>
              <a:defRPr sz="3600">
                <a:solidFill>
                  <a:srgbClr val="FFFFFF"/>
                </a:solidFill>
                <a:latin typeface="Comic Sans MS" panose="030F0702030302020204" pitchFamily="66" charset="0"/>
                <a:cs typeface="Lucida Sans Unicode" panose="020B0602030504020204" pitchFamily="34" charset="0"/>
              </a:defRPr>
            </a:lvl1pPr>
            <a:lvl2pPr marL="742950" indent="-285750">
              <a:tabLst>
                <a:tab pos="608013" algn="l"/>
                <a:tab pos="911225" algn="l"/>
                <a:tab pos="1825625" algn="l"/>
                <a:tab pos="2740025" algn="l"/>
                <a:tab pos="3654425" algn="l"/>
                <a:tab pos="4568825" algn="l"/>
                <a:tab pos="5483225" algn="l"/>
                <a:tab pos="6397625" algn="l"/>
                <a:tab pos="7312025" algn="l"/>
                <a:tab pos="8226425" algn="l"/>
                <a:tab pos="9140825" algn="l"/>
                <a:tab pos="10055225" algn="l"/>
              </a:tabLst>
              <a:defRPr sz="3600">
                <a:solidFill>
                  <a:srgbClr val="FFFFFF"/>
                </a:solidFill>
                <a:latin typeface="Comic Sans MS" panose="030F0702030302020204" pitchFamily="66" charset="0"/>
                <a:cs typeface="Lucida Sans Unicode" panose="020B0602030504020204" pitchFamily="34" charset="0"/>
              </a:defRPr>
            </a:lvl2pPr>
            <a:lvl3pPr marL="1143000" indent="-228600">
              <a:tabLst>
                <a:tab pos="608013" algn="l"/>
                <a:tab pos="911225" algn="l"/>
                <a:tab pos="1825625" algn="l"/>
                <a:tab pos="2740025" algn="l"/>
                <a:tab pos="3654425" algn="l"/>
                <a:tab pos="4568825" algn="l"/>
                <a:tab pos="5483225" algn="l"/>
                <a:tab pos="6397625" algn="l"/>
                <a:tab pos="7312025" algn="l"/>
                <a:tab pos="8226425" algn="l"/>
                <a:tab pos="9140825" algn="l"/>
                <a:tab pos="10055225" algn="l"/>
              </a:tabLst>
              <a:defRPr sz="3600">
                <a:solidFill>
                  <a:srgbClr val="FFFFFF"/>
                </a:solidFill>
                <a:latin typeface="Comic Sans MS" panose="030F0702030302020204" pitchFamily="66" charset="0"/>
                <a:cs typeface="Lucida Sans Unicode" panose="020B0602030504020204" pitchFamily="34" charset="0"/>
              </a:defRPr>
            </a:lvl3pPr>
            <a:lvl4pPr marL="1600200" indent="-228600">
              <a:tabLst>
                <a:tab pos="608013" algn="l"/>
                <a:tab pos="911225" algn="l"/>
                <a:tab pos="1825625" algn="l"/>
                <a:tab pos="2740025" algn="l"/>
                <a:tab pos="3654425" algn="l"/>
                <a:tab pos="4568825" algn="l"/>
                <a:tab pos="5483225" algn="l"/>
                <a:tab pos="6397625" algn="l"/>
                <a:tab pos="7312025" algn="l"/>
                <a:tab pos="8226425" algn="l"/>
                <a:tab pos="9140825" algn="l"/>
                <a:tab pos="10055225" algn="l"/>
              </a:tabLst>
              <a:defRPr sz="3600">
                <a:solidFill>
                  <a:srgbClr val="FFFFFF"/>
                </a:solidFill>
                <a:latin typeface="Comic Sans MS" panose="030F0702030302020204" pitchFamily="66" charset="0"/>
                <a:cs typeface="Lucida Sans Unicode" panose="020B0602030504020204" pitchFamily="34" charset="0"/>
              </a:defRPr>
            </a:lvl4pPr>
            <a:lvl5pPr marL="2057400" indent="-228600">
              <a:tabLst>
                <a:tab pos="608013" algn="l"/>
                <a:tab pos="911225" algn="l"/>
                <a:tab pos="1825625" algn="l"/>
                <a:tab pos="2740025" algn="l"/>
                <a:tab pos="3654425" algn="l"/>
                <a:tab pos="4568825" algn="l"/>
                <a:tab pos="5483225" algn="l"/>
                <a:tab pos="6397625" algn="l"/>
                <a:tab pos="7312025" algn="l"/>
                <a:tab pos="8226425" algn="l"/>
                <a:tab pos="9140825" algn="l"/>
                <a:tab pos="10055225" algn="l"/>
              </a:tabLst>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608013" algn="l"/>
                <a:tab pos="911225" algn="l"/>
                <a:tab pos="1825625" algn="l"/>
                <a:tab pos="2740025" algn="l"/>
                <a:tab pos="3654425" algn="l"/>
                <a:tab pos="4568825" algn="l"/>
                <a:tab pos="5483225" algn="l"/>
                <a:tab pos="6397625" algn="l"/>
                <a:tab pos="7312025" algn="l"/>
                <a:tab pos="8226425" algn="l"/>
                <a:tab pos="9140825" algn="l"/>
                <a:tab pos="10055225" algn="l"/>
              </a:tabLst>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608013" algn="l"/>
                <a:tab pos="911225" algn="l"/>
                <a:tab pos="1825625" algn="l"/>
                <a:tab pos="2740025" algn="l"/>
                <a:tab pos="3654425" algn="l"/>
                <a:tab pos="4568825" algn="l"/>
                <a:tab pos="5483225" algn="l"/>
                <a:tab pos="6397625" algn="l"/>
                <a:tab pos="7312025" algn="l"/>
                <a:tab pos="8226425" algn="l"/>
                <a:tab pos="9140825" algn="l"/>
                <a:tab pos="10055225" algn="l"/>
              </a:tabLst>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608013" algn="l"/>
                <a:tab pos="911225" algn="l"/>
                <a:tab pos="1825625" algn="l"/>
                <a:tab pos="2740025" algn="l"/>
                <a:tab pos="3654425" algn="l"/>
                <a:tab pos="4568825" algn="l"/>
                <a:tab pos="5483225" algn="l"/>
                <a:tab pos="6397625" algn="l"/>
                <a:tab pos="7312025" algn="l"/>
                <a:tab pos="8226425" algn="l"/>
                <a:tab pos="9140825" algn="l"/>
                <a:tab pos="10055225" algn="l"/>
              </a:tabLst>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608013" algn="l"/>
                <a:tab pos="911225" algn="l"/>
                <a:tab pos="1825625" algn="l"/>
                <a:tab pos="2740025" algn="l"/>
                <a:tab pos="3654425" algn="l"/>
                <a:tab pos="4568825" algn="l"/>
                <a:tab pos="5483225" algn="l"/>
                <a:tab pos="6397625" algn="l"/>
                <a:tab pos="7312025" algn="l"/>
                <a:tab pos="8226425" algn="l"/>
                <a:tab pos="9140825" algn="l"/>
                <a:tab pos="10055225" algn="l"/>
              </a:tabLst>
              <a:defRPr sz="3600">
                <a:solidFill>
                  <a:srgbClr val="FFFFFF"/>
                </a:solidFill>
                <a:latin typeface="Comic Sans MS" panose="030F0702030302020204" pitchFamily="66" charset="0"/>
                <a:cs typeface="Lucida Sans Unicode" panose="020B0602030504020204" pitchFamily="34" charset="0"/>
              </a:defRPr>
            </a:lvl9pPr>
          </a:lstStyle>
          <a:p>
            <a:pPr>
              <a:spcBef>
                <a:spcPts val="1200"/>
              </a:spcBef>
              <a:buClr>
                <a:srgbClr val="FFFFFF"/>
              </a:buClr>
            </a:pPr>
            <a:r>
              <a:rPr lang="en-GB" altLang="en-US" sz="4800" dirty="0">
                <a:solidFill>
                  <a:schemeClr val="tx1"/>
                </a:solidFill>
                <a:latin typeface="Cambria" panose="02040503050406030204" pitchFamily="18" charset="0"/>
              </a:rPr>
              <a:t>	</a:t>
            </a:r>
            <a:r>
              <a:rPr lang="en-GB" altLang="en-US" dirty="0">
                <a:solidFill>
                  <a:schemeClr val="tx1"/>
                </a:solidFill>
                <a:latin typeface="Cambria" panose="02040503050406030204" pitchFamily="18" charset="0"/>
              </a:rPr>
              <a:t>C. The Florida Supreme Court</a:t>
            </a:r>
          </a:p>
          <a:p>
            <a:pPr>
              <a:spcBef>
                <a:spcPts val="1200"/>
              </a:spcBef>
              <a:buClr>
                <a:srgbClr val="FFFFFF"/>
              </a:buClr>
            </a:pPr>
            <a:endParaRPr lang="en-GB" altLang="en-US" dirty="0">
              <a:solidFill>
                <a:schemeClr val="tx1"/>
              </a:solidFill>
              <a:latin typeface="Cambria" panose="02040503050406030204" pitchFamily="18" charset="0"/>
            </a:endParaRPr>
          </a:p>
          <a:p>
            <a:pPr>
              <a:spcBef>
                <a:spcPts val="1200"/>
              </a:spcBef>
              <a:buClr>
                <a:srgbClr val="FFFFFF"/>
              </a:buClr>
            </a:pPr>
            <a:r>
              <a:rPr lang="en-GB" altLang="en-US" dirty="0">
                <a:solidFill>
                  <a:schemeClr val="tx1"/>
                </a:solidFill>
                <a:latin typeface="Cambria" panose="02040503050406030204" pitchFamily="18" charset="0"/>
              </a:rPr>
              <a:t>    Article V Section 3b(1)</a:t>
            </a:r>
            <a:r>
              <a:rPr lang="en-GB" altLang="en-US" sz="4800" dirty="0">
                <a:solidFill>
                  <a:schemeClr val="tx1"/>
                </a:solidFill>
                <a:latin typeface="Cambria" panose="02040503050406030204" pitchFamily="18" charset="0"/>
              </a:rPr>
              <a:t>   </a:t>
            </a:r>
          </a:p>
        </p:txBody>
      </p:sp>
      <p:pic>
        <p:nvPicPr>
          <p:cNvPr id="2" name="Picture 1" descr="Screen Clipping"/>
          <p:cNvPicPr>
            <a:picLocks noChangeAspect="1"/>
          </p:cNvPicPr>
          <p:nvPr/>
        </p:nvPicPr>
        <p:blipFill rotWithShape="1">
          <a:blip r:embed="rId3">
            <a:extLst>
              <a:ext uri="{28A0092B-C50C-407E-A947-70E740481C1C}">
                <a14:useLocalDpi xmlns:a14="http://schemas.microsoft.com/office/drawing/2010/main" val="0"/>
              </a:ext>
            </a:extLst>
          </a:blip>
          <a:srcRect l="22694"/>
          <a:stretch/>
        </p:blipFill>
        <p:spPr>
          <a:xfrm>
            <a:off x="7737033" y="2020956"/>
            <a:ext cx="3496422" cy="2468332"/>
          </a:xfrm>
          <a:prstGeom prst="rect">
            <a:avLst/>
          </a:prstGeom>
        </p:spPr>
      </p:pic>
      <p:sp>
        <p:nvSpPr>
          <p:cNvPr id="7" name="Rectangle: Rounded Corners 6">
            <a:hlinkClick r:id="rId4" action="ppaction://hlinksldjump"/>
          </p:cNvPr>
          <p:cNvSpPr/>
          <p:nvPr/>
        </p:nvSpPr>
        <p:spPr>
          <a:xfrm>
            <a:off x="8299938" y="5739618"/>
            <a:ext cx="3053862" cy="844062"/>
          </a:xfrm>
          <a:prstGeom prst="roundRect">
            <a:avLst/>
          </a:prstGeom>
          <a:solidFill>
            <a:srgbClr val="0068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mbria" panose="02040503050406030204" pitchFamily="18" charset="0"/>
              </a:rPr>
              <a:t>Return to the map</a:t>
            </a:r>
          </a:p>
        </p:txBody>
      </p:sp>
    </p:spTree>
    <p:extLst>
      <p:ext uri="{BB962C8B-B14F-4D97-AF65-F5344CB8AC3E}">
        <p14:creationId xmlns:p14="http://schemas.microsoft.com/office/powerpoint/2010/main" val="82977801"/>
      </p:ext>
    </p:extLst>
  </p:cSld>
  <p:clrMapOvr>
    <a:masterClrMapping/>
  </p:clrMapOvr>
  <p:transition spd="med" advClick="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do you think? </a:t>
            </a:r>
          </a:p>
        </p:txBody>
      </p:sp>
      <p:sp>
        <p:nvSpPr>
          <p:cNvPr id="5" name="Content Placeholder 4"/>
          <p:cNvSpPr>
            <a:spLocks noGrp="1"/>
          </p:cNvSpPr>
          <p:nvPr>
            <p:ph idx="1"/>
          </p:nvPr>
        </p:nvSpPr>
        <p:spPr/>
        <p:txBody>
          <a:bodyPr>
            <a:normAutofit/>
          </a:bodyPr>
          <a:lstStyle/>
          <a:p>
            <a:pPr marL="0" indent="0">
              <a:buNone/>
            </a:pPr>
            <a:r>
              <a:rPr lang="en-GB" altLang="en-US" sz="4400" dirty="0">
                <a:solidFill>
                  <a:schemeClr val="tx1"/>
                </a:solidFill>
              </a:rPr>
              <a:t>Who divides the state into appellate districts and judicial circuits?</a:t>
            </a:r>
            <a:endParaRPr lang="en-US" sz="4400" dirty="0"/>
          </a:p>
        </p:txBody>
      </p:sp>
    </p:spTree>
    <p:extLst>
      <p:ext uri="{BB962C8B-B14F-4D97-AF65-F5344CB8AC3E}">
        <p14:creationId xmlns:p14="http://schemas.microsoft.com/office/powerpoint/2010/main" val="30316631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2209800" y="228600"/>
            <a:ext cx="7772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9pPr>
          </a:lstStyle>
          <a:p>
            <a:pPr algn="ctr" eaLnBrk="1" hangingPunct="1">
              <a:lnSpc>
                <a:spcPct val="100000"/>
              </a:lnSpc>
              <a:spcBef>
                <a:spcPct val="0"/>
              </a:spcBef>
              <a:buClr>
                <a:srgbClr val="FFFFFF"/>
              </a:buClr>
            </a:pPr>
            <a:r>
              <a:rPr lang="en-GB" altLang="en-US" sz="4400" u="sng" dirty="0">
                <a:solidFill>
                  <a:schemeClr val="tx1"/>
                </a:solidFill>
                <a:latin typeface="Arial Black" panose="020B0A04020102020204" pitchFamily="34" charset="0"/>
              </a:rPr>
              <a:t>ANSWER</a:t>
            </a:r>
            <a:r>
              <a:rPr lang="en-GB" altLang="en-US" sz="4400" dirty="0">
                <a:solidFill>
                  <a:schemeClr val="tx1"/>
                </a:solidFill>
                <a:latin typeface="Arial Black" panose="020B0A04020102020204" pitchFamily="34" charset="0"/>
              </a:rPr>
              <a:t>:</a:t>
            </a:r>
          </a:p>
        </p:txBody>
      </p:sp>
      <p:sp>
        <p:nvSpPr>
          <p:cNvPr id="20483" name="Text Box 2"/>
          <p:cNvSpPr txBox="1">
            <a:spLocks noChangeArrowheads="1"/>
          </p:cNvSpPr>
          <p:nvPr/>
        </p:nvSpPr>
        <p:spPr bwMode="auto">
          <a:xfrm>
            <a:off x="715618" y="1361610"/>
            <a:ext cx="8468139"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defRPr sz="3600">
                <a:solidFill>
                  <a:srgbClr val="FFFFFF"/>
                </a:solidFill>
                <a:latin typeface="Comic Sans MS" panose="030F0702030302020204" pitchFamily="66" charset="0"/>
                <a:cs typeface="Lucida Sans Unicode" panose="020B0602030504020204" pitchFamily="34" charset="0"/>
              </a:defRPr>
            </a:lvl1pPr>
            <a:lvl2pPr marL="742950" indent="-285750">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defRPr sz="3600">
                <a:solidFill>
                  <a:srgbClr val="FFFFFF"/>
                </a:solidFill>
                <a:latin typeface="Comic Sans MS" panose="030F0702030302020204" pitchFamily="66" charset="0"/>
                <a:cs typeface="Lucida Sans Unicode" panose="020B0602030504020204" pitchFamily="34" charset="0"/>
              </a:defRPr>
            </a:lvl2pPr>
            <a:lvl3pPr marL="1143000" indent="-228600">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defRPr sz="3600">
                <a:solidFill>
                  <a:srgbClr val="FFFFFF"/>
                </a:solidFill>
                <a:latin typeface="Comic Sans MS" panose="030F0702030302020204" pitchFamily="66" charset="0"/>
                <a:cs typeface="Lucida Sans Unicode" panose="020B0602030504020204" pitchFamily="34" charset="0"/>
              </a:defRPr>
            </a:lvl3pPr>
            <a:lvl4pPr marL="1600200" indent="-228600">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defRPr sz="3600">
                <a:solidFill>
                  <a:srgbClr val="FFFFFF"/>
                </a:solidFill>
                <a:latin typeface="Comic Sans MS" panose="030F0702030302020204" pitchFamily="66" charset="0"/>
                <a:cs typeface="Lucida Sans Unicode" panose="020B0602030504020204" pitchFamily="34" charset="0"/>
              </a:defRPr>
            </a:lvl4pPr>
            <a:lvl5pPr marL="2057400" indent="-228600">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defRPr sz="3600">
                <a:solidFill>
                  <a:srgbClr val="FFFFFF"/>
                </a:solidFill>
                <a:latin typeface="Comic Sans MS" panose="030F0702030302020204" pitchFamily="66" charset="0"/>
                <a:cs typeface="Lucida Sans Unicode" panose="020B0602030504020204" pitchFamily="34" charset="0"/>
              </a:defRPr>
            </a:lvl9pPr>
          </a:lstStyle>
          <a:p>
            <a:pPr>
              <a:spcBef>
                <a:spcPts val="1200"/>
              </a:spcBef>
              <a:buClr>
                <a:srgbClr val="FFFFFF"/>
              </a:buClr>
            </a:pPr>
            <a:r>
              <a:rPr lang="en-GB" altLang="en-US" sz="4800" dirty="0">
                <a:solidFill>
                  <a:schemeClr val="tx1"/>
                </a:solidFill>
                <a:latin typeface="Cambria" panose="02040503050406030204" pitchFamily="18" charset="0"/>
              </a:rPr>
              <a:t>	</a:t>
            </a:r>
            <a:r>
              <a:rPr lang="en-GB" altLang="en-US" dirty="0">
                <a:solidFill>
                  <a:schemeClr val="tx1"/>
                </a:solidFill>
                <a:latin typeface="Cambria" panose="02040503050406030204" pitchFamily="18" charset="0"/>
              </a:rPr>
              <a:t>The Legislature divides the state into appellate districts and judicial circuits.</a:t>
            </a:r>
          </a:p>
          <a:p>
            <a:pPr>
              <a:spcBef>
                <a:spcPts val="1100"/>
              </a:spcBef>
              <a:buClr>
                <a:srgbClr val="FFFFFF"/>
              </a:buClr>
            </a:pPr>
            <a:endParaRPr lang="en-GB" altLang="en-US" dirty="0">
              <a:solidFill>
                <a:schemeClr val="tx1"/>
              </a:solidFill>
              <a:latin typeface="Cambria" panose="02040503050406030204" pitchFamily="18" charset="0"/>
            </a:endParaRPr>
          </a:p>
          <a:p>
            <a:pPr>
              <a:spcBef>
                <a:spcPts val="1100"/>
              </a:spcBef>
              <a:buClr>
                <a:srgbClr val="FFFFFF"/>
              </a:buClr>
            </a:pPr>
            <a:r>
              <a:rPr lang="en-GB" altLang="en-US" dirty="0">
                <a:solidFill>
                  <a:schemeClr val="tx1"/>
                </a:solidFill>
                <a:latin typeface="Cambria" panose="02040503050406030204" pitchFamily="18" charset="0"/>
              </a:rPr>
              <a:t>  Article V Section 1</a:t>
            </a:r>
          </a:p>
        </p:txBody>
      </p:sp>
      <p:pic>
        <p:nvPicPr>
          <p:cNvPr id="6" name="Picture 5"/>
          <p:cNvPicPr>
            <a:picLocks noChangeAspect="1"/>
          </p:cNvPicPr>
          <p:nvPr/>
        </p:nvPicPr>
        <p:blipFill rotWithShape="1">
          <a:blip r:embed="rId3"/>
          <a:srcRect r="-267" b="13858"/>
          <a:stretch/>
        </p:blipFill>
        <p:spPr>
          <a:xfrm>
            <a:off x="9183757" y="1614548"/>
            <a:ext cx="2648936" cy="3847514"/>
          </a:xfrm>
          <a:prstGeom prst="rect">
            <a:avLst/>
          </a:prstGeom>
        </p:spPr>
      </p:pic>
      <p:sp>
        <p:nvSpPr>
          <p:cNvPr id="7" name="Rectangle: Rounded Corners 6">
            <a:hlinkClick r:id="rId4" action="ppaction://hlinksldjump"/>
          </p:cNvPr>
          <p:cNvSpPr/>
          <p:nvPr/>
        </p:nvSpPr>
        <p:spPr>
          <a:xfrm>
            <a:off x="8299938" y="5739618"/>
            <a:ext cx="3053862" cy="844062"/>
          </a:xfrm>
          <a:prstGeom prst="roundRect">
            <a:avLst/>
          </a:prstGeom>
          <a:solidFill>
            <a:srgbClr val="0068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mbria" panose="02040503050406030204" pitchFamily="18" charset="0"/>
              </a:rPr>
              <a:t>Return to the map</a:t>
            </a:r>
          </a:p>
        </p:txBody>
      </p:sp>
    </p:spTree>
    <p:extLst>
      <p:ext uri="{BB962C8B-B14F-4D97-AF65-F5344CB8AC3E}">
        <p14:creationId xmlns:p14="http://schemas.microsoft.com/office/powerpoint/2010/main" val="2185895323"/>
      </p:ext>
    </p:extLst>
  </p:cSld>
  <p:clrMapOvr>
    <a:masterClrMapping/>
  </p:clrMapOvr>
  <p:transition spd="med" advClick="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Supreme Court Justices </a:t>
            </a:r>
          </a:p>
        </p:txBody>
      </p:sp>
      <p:sp>
        <p:nvSpPr>
          <p:cNvPr id="3" name="Content Placeholder 2"/>
          <p:cNvSpPr>
            <a:spLocks noGrp="1"/>
          </p:cNvSpPr>
          <p:nvPr>
            <p:ph idx="1"/>
          </p:nvPr>
        </p:nvSpPr>
        <p:spPr/>
        <p:txBody>
          <a:bodyPr/>
          <a:lstStyle/>
          <a:p>
            <a:pPr marL="0" indent="0">
              <a:buNone/>
            </a:pPr>
            <a:r>
              <a:rPr lang="en-GB" altLang="en-US" sz="3600" dirty="0"/>
              <a:t>How does the Florida Constitution ensure that justices on the Supreme Court come from different areas of the state?</a:t>
            </a:r>
          </a:p>
          <a:p>
            <a:endParaRPr lang="en-US" dirty="0"/>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82667" y1="98137" x2="85889" y2="96894"/>
                        <a14:foregroundMark x1="87889" y1="35031" x2="87889" y2="35031"/>
                        <a14:foregroundMark x1="89556" y1="35652" x2="89556" y2="35652"/>
                        <a14:backgroundMark x1="86111" y1="31925" x2="86111" y2="31925"/>
                        <a14:backgroundMark x1="86667" y1="34410" x2="86667" y2="34410"/>
                      </a14:backgroundRemoval>
                    </a14:imgEffect>
                  </a14:imgLayer>
                </a14:imgProps>
              </a:ext>
            </a:extLst>
          </a:blip>
          <a:stretch>
            <a:fillRect/>
          </a:stretch>
        </p:blipFill>
        <p:spPr>
          <a:xfrm>
            <a:off x="7314784" y="3192192"/>
            <a:ext cx="3890492" cy="3479829"/>
          </a:xfrm>
          <a:prstGeom prst="rect">
            <a:avLst/>
          </a:prstGeom>
        </p:spPr>
      </p:pic>
    </p:spTree>
    <p:extLst>
      <p:ext uri="{BB962C8B-B14F-4D97-AF65-F5344CB8AC3E}">
        <p14:creationId xmlns:p14="http://schemas.microsoft.com/office/powerpoint/2010/main" val="32963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2209800" y="609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9pPr>
          </a:lstStyle>
          <a:p>
            <a:pPr algn="ctr" eaLnBrk="1" hangingPunct="1">
              <a:lnSpc>
                <a:spcPct val="100000"/>
              </a:lnSpc>
              <a:spcBef>
                <a:spcPct val="0"/>
              </a:spcBef>
              <a:buClr>
                <a:srgbClr val="FFFFFF"/>
              </a:buClr>
            </a:pPr>
            <a:r>
              <a:rPr lang="en-GB" altLang="en-US" sz="4400" u="sng" dirty="0">
                <a:solidFill>
                  <a:schemeClr val="tx1"/>
                </a:solidFill>
                <a:latin typeface="Arial Black" panose="020B0A04020102020204" pitchFamily="34" charset="0"/>
              </a:rPr>
              <a:t>ANSWER</a:t>
            </a:r>
            <a:r>
              <a:rPr lang="en-GB" altLang="en-US" sz="4400" dirty="0">
                <a:solidFill>
                  <a:schemeClr val="tx1"/>
                </a:solidFill>
                <a:latin typeface="Arial Black" panose="020B0A04020102020204" pitchFamily="34" charset="0"/>
              </a:rPr>
              <a:t>:</a:t>
            </a:r>
          </a:p>
        </p:txBody>
      </p:sp>
      <p:sp>
        <p:nvSpPr>
          <p:cNvPr id="22531" name="Text Box 2"/>
          <p:cNvSpPr txBox="1">
            <a:spLocks noChangeArrowheads="1"/>
          </p:cNvSpPr>
          <p:nvPr/>
        </p:nvSpPr>
        <p:spPr bwMode="auto">
          <a:xfrm>
            <a:off x="278294" y="801756"/>
            <a:ext cx="1027043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3600">
                <a:solidFill>
                  <a:srgbClr val="FFFFFF"/>
                </a:solidFill>
                <a:latin typeface="Comic Sans MS" panose="030F0702030302020204" pitchFamily="66" charset="0"/>
                <a:cs typeface="Lucida Sans Unicode" panose="020B0602030504020204" pitchFamily="34" charset="0"/>
              </a:defRPr>
            </a:lvl1pPr>
            <a:lvl2pPr marL="742950" indent="-285750">
              <a:tabLst>
                <a:tab pos="911225" algn="l"/>
                <a:tab pos="1825625" algn="l"/>
                <a:tab pos="2740025" algn="l"/>
                <a:tab pos="3654425" algn="l"/>
                <a:tab pos="4568825" algn="l"/>
                <a:tab pos="5483225" algn="l"/>
                <a:tab pos="6397625" algn="l"/>
                <a:tab pos="7312025" algn="l"/>
                <a:tab pos="8226425" algn="l"/>
                <a:tab pos="9140825" algn="l"/>
                <a:tab pos="10055225" algn="l"/>
              </a:tabLst>
              <a:defRPr sz="3600">
                <a:solidFill>
                  <a:srgbClr val="FFFFFF"/>
                </a:solidFill>
                <a:latin typeface="Comic Sans MS" panose="030F0702030302020204" pitchFamily="66" charset="0"/>
                <a:cs typeface="Lucida Sans Unicode" panose="020B0602030504020204" pitchFamily="34" charset="0"/>
              </a:defRPr>
            </a:lvl2pPr>
            <a:lvl3pPr marL="11430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sz="3600">
                <a:solidFill>
                  <a:srgbClr val="FFFFFF"/>
                </a:solidFill>
                <a:latin typeface="Comic Sans MS" panose="030F0702030302020204" pitchFamily="66" charset="0"/>
                <a:cs typeface="Lucida Sans Unicode" panose="020B0602030504020204" pitchFamily="34" charset="0"/>
              </a:defRPr>
            </a:lvl3pPr>
            <a:lvl4pPr marL="16002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sz="3600">
                <a:solidFill>
                  <a:srgbClr val="FFFFFF"/>
                </a:solidFill>
                <a:latin typeface="Comic Sans MS" panose="030F0702030302020204" pitchFamily="66" charset="0"/>
                <a:cs typeface="Lucida Sans Unicode" panose="020B0602030504020204" pitchFamily="34" charset="0"/>
              </a:defRPr>
            </a:lvl4pPr>
            <a:lvl5pPr marL="20574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911225" algn="l"/>
                <a:tab pos="1825625" algn="l"/>
                <a:tab pos="2740025" algn="l"/>
                <a:tab pos="3654425" algn="l"/>
                <a:tab pos="4568825" algn="l"/>
                <a:tab pos="5483225" algn="l"/>
                <a:tab pos="6397625" algn="l"/>
                <a:tab pos="7312025" algn="l"/>
                <a:tab pos="8226425" algn="l"/>
                <a:tab pos="9140825" algn="l"/>
                <a:tab pos="10055225" algn="l"/>
              </a:tabLst>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911225" algn="l"/>
                <a:tab pos="1825625" algn="l"/>
                <a:tab pos="2740025" algn="l"/>
                <a:tab pos="3654425" algn="l"/>
                <a:tab pos="4568825" algn="l"/>
                <a:tab pos="5483225" algn="l"/>
                <a:tab pos="6397625" algn="l"/>
                <a:tab pos="7312025" algn="l"/>
                <a:tab pos="8226425" algn="l"/>
                <a:tab pos="9140825" algn="l"/>
                <a:tab pos="10055225" algn="l"/>
              </a:tabLst>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911225" algn="l"/>
                <a:tab pos="1825625" algn="l"/>
                <a:tab pos="2740025" algn="l"/>
                <a:tab pos="3654425" algn="l"/>
                <a:tab pos="4568825" algn="l"/>
                <a:tab pos="5483225" algn="l"/>
                <a:tab pos="6397625" algn="l"/>
                <a:tab pos="7312025" algn="l"/>
                <a:tab pos="8226425" algn="l"/>
                <a:tab pos="9140825" algn="l"/>
                <a:tab pos="10055225" algn="l"/>
              </a:tabLst>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911225" algn="l"/>
                <a:tab pos="1825625" algn="l"/>
                <a:tab pos="2740025" algn="l"/>
                <a:tab pos="3654425" algn="l"/>
                <a:tab pos="4568825" algn="l"/>
                <a:tab pos="5483225" algn="l"/>
                <a:tab pos="6397625" algn="l"/>
                <a:tab pos="7312025" algn="l"/>
                <a:tab pos="8226425" algn="l"/>
                <a:tab pos="9140825" algn="l"/>
                <a:tab pos="10055225" algn="l"/>
              </a:tabLst>
              <a:defRPr sz="3600">
                <a:solidFill>
                  <a:srgbClr val="FFFFFF"/>
                </a:solidFill>
                <a:latin typeface="Comic Sans MS" panose="030F0702030302020204" pitchFamily="66" charset="0"/>
                <a:cs typeface="Lucida Sans Unicode" panose="020B0602030504020204" pitchFamily="34" charset="0"/>
              </a:defRPr>
            </a:lvl9pPr>
          </a:lstStyle>
          <a:p>
            <a:pPr>
              <a:lnSpc>
                <a:spcPct val="90000"/>
              </a:lnSpc>
              <a:spcBef>
                <a:spcPts val="1200"/>
              </a:spcBef>
              <a:buClr>
                <a:srgbClr val="FFFFFF"/>
              </a:buClr>
            </a:pPr>
            <a:endParaRPr lang="en-GB" altLang="en-US" sz="4800" dirty="0">
              <a:solidFill>
                <a:schemeClr val="tx1"/>
              </a:solidFill>
              <a:latin typeface="Cambria" panose="02040503050406030204" pitchFamily="18" charset="0"/>
            </a:endParaRPr>
          </a:p>
          <a:p>
            <a:pPr>
              <a:lnSpc>
                <a:spcPct val="90000"/>
              </a:lnSpc>
              <a:spcBef>
                <a:spcPts val="1200"/>
              </a:spcBef>
              <a:buClr>
                <a:srgbClr val="FFFFFF"/>
              </a:buClr>
            </a:pPr>
            <a:r>
              <a:rPr lang="en-GB" altLang="en-US" dirty="0">
                <a:solidFill>
                  <a:schemeClr val="tx1"/>
                </a:solidFill>
                <a:latin typeface="Cambria" panose="02040503050406030204" pitchFamily="18" charset="0"/>
              </a:rPr>
              <a:t>Article V Section 3 (a) provides geographic requirements.</a:t>
            </a:r>
            <a:r>
              <a:rPr lang="en-GB" altLang="en-US" sz="4800" dirty="0">
                <a:solidFill>
                  <a:schemeClr val="tx1"/>
                </a:solidFill>
                <a:latin typeface="Cambria" panose="02040503050406030204" pitchFamily="18" charset="0"/>
              </a:rPr>
              <a:t> </a:t>
            </a:r>
          </a:p>
          <a:p>
            <a:pPr>
              <a:lnSpc>
                <a:spcPct val="90000"/>
              </a:lnSpc>
              <a:spcBef>
                <a:spcPts val="1200"/>
              </a:spcBef>
              <a:buClr>
                <a:srgbClr val="FFFFFF"/>
              </a:buClr>
            </a:pPr>
            <a:endParaRPr lang="en-GB" altLang="en-US" sz="4000" dirty="0">
              <a:solidFill>
                <a:schemeClr val="tx1"/>
              </a:solidFill>
              <a:latin typeface="Cambria" panose="02040503050406030204" pitchFamily="18" charset="0"/>
            </a:endParaRPr>
          </a:p>
          <a:p>
            <a:pPr>
              <a:lnSpc>
                <a:spcPct val="90000"/>
              </a:lnSpc>
              <a:spcBef>
                <a:spcPts val="1200"/>
              </a:spcBef>
              <a:buClr>
                <a:srgbClr val="FFFFFF"/>
              </a:buClr>
            </a:pPr>
            <a:r>
              <a:rPr lang="en-GB" altLang="en-US" dirty="0">
                <a:solidFill>
                  <a:schemeClr val="tx1"/>
                </a:solidFill>
                <a:latin typeface="Cambria" panose="02040503050406030204" pitchFamily="18" charset="0"/>
              </a:rPr>
              <a:t>Bonus! What are the requirements? </a:t>
            </a:r>
          </a:p>
        </p:txBody>
      </p:sp>
      <p:sp>
        <p:nvSpPr>
          <p:cNvPr id="6" name="Rectangle: Rounded Corners 5">
            <a:hlinkClick r:id="rId3" action="ppaction://hlinksldjump"/>
          </p:cNvPr>
          <p:cNvSpPr/>
          <p:nvPr/>
        </p:nvSpPr>
        <p:spPr>
          <a:xfrm>
            <a:off x="8299938" y="5739618"/>
            <a:ext cx="3053862" cy="844062"/>
          </a:xfrm>
          <a:prstGeom prst="roundRect">
            <a:avLst/>
          </a:prstGeom>
          <a:solidFill>
            <a:srgbClr val="0068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mbria" panose="02040503050406030204" pitchFamily="18" charset="0"/>
              </a:rPr>
              <a:t>Return to the map</a:t>
            </a:r>
          </a:p>
        </p:txBody>
      </p:sp>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0658" y="2277958"/>
            <a:ext cx="3792421" cy="3012420"/>
          </a:xfrm>
          <a:prstGeom prst="rect">
            <a:avLst/>
          </a:prstGeom>
        </p:spPr>
      </p:pic>
    </p:spTree>
    <p:extLst>
      <p:ext uri="{BB962C8B-B14F-4D97-AF65-F5344CB8AC3E}">
        <p14:creationId xmlns:p14="http://schemas.microsoft.com/office/powerpoint/2010/main" val="41578230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531">
                                            <p:txEl>
                                              <p:pRg st="3" end="3"/>
                                            </p:txEl>
                                          </p:spTgt>
                                        </p:tgtEl>
                                        <p:attrNameLst>
                                          <p:attrName>style.visibility</p:attrName>
                                        </p:attrNameLst>
                                      </p:cBhvr>
                                      <p:to>
                                        <p:strVal val="visible"/>
                                      </p:to>
                                    </p:set>
                                    <p:animEffect transition="in" filter="fade">
                                      <p:cBhvr>
                                        <p:cTn id="7" dur="1000"/>
                                        <p:tgtEl>
                                          <p:spTgt spid="22531">
                                            <p:txEl>
                                              <p:pRg st="3" end="3"/>
                                            </p:txEl>
                                          </p:spTgt>
                                        </p:tgtEl>
                                      </p:cBhvr>
                                    </p:animEffect>
                                    <p:anim calcmode="lin" valueType="num">
                                      <p:cBhvr>
                                        <p:cTn id="8" dur="10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253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Qualifications of Judges </a:t>
            </a:r>
          </a:p>
        </p:txBody>
      </p:sp>
      <p:sp>
        <p:nvSpPr>
          <p:cNvPr id="3" name="Content Placeholder 2"/>
          <p:cNvSpPr>
            <a:spLocks noGrp="1"/>
          </p:cNvSpPr>
          <p:nvPr>
            <p:ph idx="1"/>
          </p:nvPr>
        </p:nvSpPr>
        <p:spPr/>
        <p:txBody>
          <a:bodyPr/>
          <a:lstStyle/>
          <a:p>
            <a:pPr>
              <a:buClr>
                <a:srgbClr val="FFFFFF"/>
              </a:buClr>
            </a:pPr>
            <a:r>
              <a:rPr lang="en-GB" altLang="en-US" sz="3200" dirty="0"/>
              <a:t>According to the Florida Constitution, how many years must an attorney have been a member of The Florida Bar to be eligible to serve as a circuit judge?  </a:t>
            </a:r>
          </a:p>
          <a:p>
            <a:pPr>
              <a:buClr>
                <a:srgbClr val="FFFFFF"/>
              </a:buClr>
            </a:pPr>
            <a:endParaRPr lang="en-GB" altLang="en-US" sz="3200" dirty="0"/>
          </a:p>
          <a:p>
            <a:pPr>
              <a:buClr>
                <a:srgbClr val="FFFFFF"/>
              </a:buClr>
            </a:pPr>
            <a:r>
              <a:rPr lang="en-GB" altLang="en-US" sz="3200" dirty="0"/>
              <a:t>A Supreme Court justice?</a:t>
            </a:r>
          </a:p>
          <a:p>
            <a:endParaRPr lang="en-US" dirty="0"/>
          </a:p>
        </p:txBody>
      </p:sp>
      <p:pic>
        <p:nvPicPr>
          <p:cNvPr id="4" name="Picture 3"/>
          <p:cNvPicPr>
            <a:picLocks noChangeAspect="1"/>
          </p:cNvPicPr>
          <p:nvPr/>
        </p:nvPicPr>
        <p:blipFill>
          <a:blip r:embed="rId3"/>
          <a:stretch>
            <a:fillRect/>
          </a:stretch>
        </p:blipFill>
        <p:spPr>
          <a:xfrm>
            <a:off x="8294580" y="3123499"/>
            <a:ext cx="3059220" cy="3059220"/>
          </a:xfrm>
          <a:prstGeom prst="rect">
            <a:avLst/>
          </a:prstGeom>
        </p:spPr>
      </p:pic>
    </p:spTree>
    <p:extLst>
      <p:ext uri="{BB962C8B-B14F-4D97-AF65-F5344CB8AC3E}">
        <p14:creationId xmlns:p14="http://schemas.microsoft.com/office/powerpoint/2010/main" val="39991911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2209800" y="152400"/>
            <a:ext cx="77724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9pPr>
          </a:lstStyle>
          <a:p>
            <a:pPr algn="ctr" eaLnBrk="1" hangingPunct="1">
              <a:lnSpc>
                <a:spcPct val="100000"/>
              </a:lnSpc>
              <a:spcBef>
                <a:spcPct val="0"/>
              </a:spcBef>
              <a:buClr>
                <a:srgbClr val="FFFFFF"/>
              </a:buClr>
            </a:pPr>
            <a:r>
              <a:rPr lang="en-GB" altLang="en-US" sz="4400" u="sng" dirty="0">
                <a:solidFill>
                  <a:schemeClr val="tx1"/>
                </a:solidFill>
                <a:latin typeface="Arial Black" panose="020B0A04020102020204" pitchFamily="34" charset="0"/>
              </a:rPr>
              <a:t>ANSWER</a:t>
            </a:r>
            <a:r>
              <a:rPr lang="en-GB" altLang="en-US" sz="4400" dirty="0">
                <a:solidFill>
                  <a:schemeClr val="tx1"/>
                </a:solidFill>
                <a:latin typeface="Arial Black" panose="020B0A04020102020204" pitchFamily="34" charset="0"/>
              </a:rPr>
              <a:t>:</a:t>
            </a:r>
          </a:p>
        </p:txBody>
      </p:sp>
      <p:sp>
        <p:nvSpPr>
          <p:cNvPr id="24579" name="Text Box 2"/>
          <p:cNvSpPr txBox="1">
            <a:spLocks noChangeArrowheads="1"/>
          </p:cNvSpPr>
          <p:nvPr/>
        </p:nvSpPr>
        <p:spPr bwMode="auto">
          <a:xfrm>
            <a:off x="569843" y="1600200"/>
            <a:ext cx="11330609"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3600">
                <a:solidFill>
                  <a:srgbClr val="FFFFFF"/>
                </a:solidFill>
                <a:latin typeface="Comic Sans MS" panose="030F0702030302020204" pitchFamily="66" charset="0"/>
                <a:cs typeface="Lucida Sans Unicode" panose="020B0602030504020204" pitchFamily="34" charset="0"/>
              </a:defRPr>
            </a:lvl1pPr>
            <a:lvl2pPr marL="742950" indent="-285750">
              <a:tabLst>
                <a:tab pos="911225" algn="l"/>
                <a:tab pos="1825625" algn="l"/>
                <a:tab pos="2740025" algn="l"/>
                <a:tab pos="3654425" algn="l"/>
                <a:tab pos="4568825" algn="l"/>
                <a:tab pos="5483225" algn="l"/>
                <a:tab pos="6397625" algn="l"/>
                <a:tab pos="7312025" algn="l"/>
                <a:tab pos="8226425" algn="l"/>
                <a:tab pos="9140825" algn="l"/>
                <a:tab pos="10055225" algn="l"/>
              </a:tabLst>
              <a:defRPr sz="3600">
                <a:solidFill>
                  <a:srgbClr val="FFFFFF"/>
                </a:solidFill>
                <a:latin typeface="Comic Sans MS" panose="030F0702030302020204" pitchFamily="66" charset="0"/>
                <a:cs typeface="Lucida Sans Unicode" panose="020B0602030504020204" pitchFamily="34" charset="0"/>
              </a:defRPr>
            </a:lvl2pPr>
            <a:lvl3pPr marL="11430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sz="3600">
                <a:solidFill>
                  <a:srgbClr val="FFFFFF"/>
                </a:solidFill>
                <a:latin typeface="Comic Sans MS" panose="030F0702030302020204" pitchFamily="66" charset="0"/>
                <a:cs typeface="Lucida Sans Unicode" panose="020B0602030504020204" pitchFamily="34" charset="0"/>
              </a:defRPr>
            </a:lvl3pPr>
            <a:lvl4pPr marL="16002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sz="3600">
                <a:solidFill>
                  <a:srgbClr val="FFFFFF"/>
                </a:solidFill>
                <a:latin typeface="Comic Sans MS" panose="030F0702030302020204" pitchFamily="66" charset="0"/>
                <a:cs typeface="Lucida Sans Unicode" panose="020B0602030504020204" pitchFamily="34" charset="0"/>
              </a:defRPr>
            </a:lvl4pPr>
            <a:lvl5pPr marL="20574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911225" algn="l"/>
                <a:tab pos="1825625" algn="l"/>
                <a:tab pos="2740025" algn="l"/>
                <a:tab pos="3654425" algn="l"/>
                <a:tab pos="4568825" algn="l"/>
                <a:tab pos="5483225" algn="l"/>
                <a:tab pos="6397625" algn="l"/>
                <a:tab pos="7312025" algn="l"/>
                <a:tab pos="8226425" algn="l"/>
                <a:tab pos="9140825" algn="l"/>
                <a:tab pos="10055225" algn="l"/>
              </a:tabLst>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911225" algn="l"/>
                <a:tab pos="1825625" algn="l"/>
                <a:tab pos="2740025" algn="l"/>
                <a:tab pos="3654425" algn="l"/>
                <a:tab pos="4568825" algn="l"/>
                <a:tab pos="5483225" algn="l"/>
                <a:tab pos="6397625" algn="l"/>
                <a:tab pos="7312025" algn="l"/>
                <a:tab pos="8226425" algn="l"/>
                <a:tab pos="9140825" algn="l"/>
                <a:tab pos="10055225" algn="l"/>
              </a:tabLst>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911225" algn="l"/>
                <a:tab pos="1825625" algn="l"/>
                <a:tab pos="2740025" algn="l"/>
                <a:tab pos="3654425" algn="l"/>
                <a:tab pos="4568825" algn="l"/>
                <a:tab pos="5483225" algn="l"/>
                <a:tab pos="6397625" algn="l"/>
                <a:tab pos="7312025" algn="l"/>
                <a:tab pos="8226425" algn="l"/>
                <a:tab pos="9140825" algn="l"/>
                <a:tab pos="10055225" algn="l"/>
              </a:tabLst>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911225" algn="l"/>
                <a:tab pos="1825625" algn="l"/>
                <a:tab pos="2740025" algn="l"/>
                <a:tab pos="3654425" algn="l"/>
                <a:tab pos="4568825" algn="l"/>
                <a:tab pos="5483225" algn="l"/>
                <a:tab pos="6397625" algn="l"/>
                <a:tab pos="7312025" algn="l"/>
                <a:tab pos="8226425" algn="l"/>
                <a:tab pos="9140825" algn="l"/>
                <a:tab pos="10055225" algn="l"/>
              </a:tabLst>
              <a:defRPr sz="3600">
                <a:solidFill>
                  <a:srgbClr val="FFFFFF"/>
                </a:solidFill>
                <a:latin typeface="Comic Sans MS" panose="030F0702030302020204" pitchFamily="66" charset="0"/>
                <a:cs typeface="Lucida Sans Unicode" panose="020B0602030504020204" pitchFamily="34" charset="0"/>
              </a:defRPr>
            </a:lvl9pPr>
          </a:lstStyle>
          <a:p>
            <a:pPr>
              <a:lnSpc>
                <a:spcPct val="90000"/>
              </a:lnSpc>
              <a:spcBef>
                <a:spcPts val="900"/>
              </a:spcBef>
              <a:buClr>
                <a:srgbClr val="FFFFFF"/>
              </a:buClr>
            </a:pPr>
            <a:r>
              <a:rPr lang="en-GB" altLang="en-US" dirty="0">
                <a:solidFill>
                  <a:schemeClr val="tx1"/>
                </a:solidFill>
                <a:latin typeface="Cambria" panose="02040503050406030204" pitchFamily="18" charset="0"/>
              </a:rPr>
              <a:t>Article V Section 8 of the Florida Constitution states that no person is eligible for the office of circuit judge unless the person is, and has been </a:t>
            </a:r>
            <a:r>
              <a:rPr lang="en-GB" altLang="en-US" b="1" dirty="0">
                <a:solidFill>
                  <a:schemeClr val="tx1"/>
                </a:solidFill>
                <a:latin typeface="Cambria" panose="02040503050406030204" pitchFamily="18" charset="0"/>
              </a:rPr>
              <a:t>for the preceding five years</a:t>
            </a:r>
            <a:r>
              <a:rPr lang="en-GB" altLang="en-US" dirty="0">
                <a:solidFill>
                  <a:schemeClr val="tx1"/>
                </a:solidFill>
                <a:latin typeface="Cambria" panose="02040503050406030204" pitchFamily="18" charset="0"/>
              </a:rPr>
              <a:t>, a member of the Bar of Florida.  </a:t>
            </a:r>
          </a:p>
          <a:p>
            <a:pPr>
              <a:lnSpc>
                <a:spcPct val="90000"/>
              </a:lnSpc>
              <a:spcBef>
                <a:spcPts val="900"/>
              </a:spcBef>
              <a:buClr>
                <a:srgbClr val="FFFFFF"/>
              </a:buClr>
            </a:pPr>
            <a:endParaRPr lang="en-GB" altLang="en-US" dirty="0">
              <a:solidFill>
                <a:schemeClr val="tx1"/>
              </a:solidFill>
              <a:latin typeface="Cambria" panose="02040503050406030204" pitchFamily="18" charset="0"/>
            </a:endParaRPr>
          </a:p>
          <a:p>
            <a:pPr>
              <a:lnSpc>
                <a:spcPct val="90000"/>
              </a:lnSpc>
              <a:spcBef>
                <a:spcPts val="900"/>
              </a:spcBef>
              <a:buClr>
                <a:srgbClr val="FFFFFF"/>
              </a:buClr>
            </a:pPr>
            <a:r>
              <a:rPr lang="en-GB" altLang="en-US" dirty="0">
                <a:solidFill>
                  <a:schemeClr val="tx1"/>
                </a:solidFill>
                <a:latin typeface="Cambria" panose="02040503050406030204" pitchFamily="18" charset="0"/>
              </a:rPr>
              <a:t>The office of Supreme Court justice, </a:t>
            </a:r>
            <a:r>
              <a:rPr lang="en-GB" altLang="en-US" b="1" dirty="0">
                <a:solidFill>
                  <a:schemeClr val="tx1"/>
                </a:solidFill>
                <a:latin typeface="Cambria" panose="02040503050406030204" pitchFamily="18" charset="0"/>
              </a:rPr>
              <a:t>ten years</a:t>
            </a:r>
            <a:r>
              <a:rPr lang="en-GB" altLang="en-US" dirty="0">
                <a:solidFill>
                  <a:schemeClr val="tx1"/>
                </a:solidFill>
                <a:latin typeface="Cambria" panose="02040503050406030204" pitchFamily="18" charset="0"/>
              </a:rPr>
              <a:t>.</a:t>
            </a:r>
          </a:p>
          <a:p>
            <a:pPr>
              <a:lnSpc>
                <a:spcPct val="90000"/>
              </a:lnSpc>
              <a:spcBef>
                <a:spcPts val="1350"/>
              </a:spcBef>
              <a:buClr>
                <a:srgbClr val="FFFFFF"/>
              </a:buClr>
            </a:pPr>
            <a:r>
              <a:rPr lang="en-GB" altLang="en-US" sz="5400" dirty="0">
                <a:solidFill>
                  <a:schemeClr val="tx1"/>
                </a:solidFill>
                <a:latin typeface="Cambria" panose="02040503050406030204" pitchFamily="18" charset="0"/>
              </a:rPr>
              <a:t>    </a:t>
            </a:r>
          </a:p>
        </p:txBody>
      </p:sp>
      <p:sp>
        <p:nvSpPr>
          <p:cNvPr id="6" name="Rectangle: Rounded Corners 5">
            <a:hlinkClick r:id="rId3" action="ppaction://hlinksldjump"/>
          </p:cNvPr>
          <p:cNvSpPr/>
          <p:nvPr/>
        </p:nvSpPr>
        <p:spPr>
          <a:xfrm>
            <a:off x="8299938" y="5739618"/>
            <a:ext cx="3053862" cy="844062"/>
          </a:xfrm>
          <a:prstGeom prst="roundRect">
            <a:avLst/>
          </a:prstGeom>
          <a:solidFill>
            <a:srgbClr val="0068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mbria" panose="02040503050406030204" pitchFamily="18" charset="0"/>
              </a:rPr>
              <a:t>Return to the map</a:t>
            </a:r>
          </a:p>
        </p:txBody>
      </p:sp>
    </p:spTree>
    <p:extLst>
      <p:ext uri="{BB962C8B-B14F-4D97-AF65-F5344CB8AC3E}">
        <p14:creationId xmlns:p14="http://schemas.microsoft.com/office/powerpoint/2010/main" val="2648113139"/>
      </p:ext>
    </p:extLst>
  </p:cSld>
  <p:clrMapOvr>
    <a:masterClrMapping/>
  </p:clrMapOvr>
  <p:transition spd="med" advClick="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715617" y="745159"/>
            <a:ext cx="10946295" cy="1435100"/>
          </a:xfrm>
        </p:spPr>
        <p:txBody>
          <a:bodyPr/>
          <a:lstStyle/>
          <a:p>
            <a:pPr>
              <a:lnSpc>
                <a:spcPct val="100000"/>
              </a:lnSpc>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a:t>Choose your Final Exam Question:</a:t>
            </a:r>
          </a:p>
        </p:txBody>
      </p:sp>
      <p:sp>
        <p:nvSpPr>
          <p:cNvPr id="25603" name="AutoShape 2">
            <a:hlinkClick r:id="rId3" action="ppaction://hlinksldjump"/>
          </p:cNvPr>
          <p:cNvSpPr>
            <a:spLocks noChangeArrowheads="1"/>
          </p:cNvSpPr>
          <p:nvPr/>
        </p:nvSpPr>
        <p:spPr bwMode="auto">
          <a:xfrm>
            <a:off x="6400800" y="2345635"/>
            <a:ext cx="3124200" cy="990600"/>
          </a:xfrm>
          <a:prstGeom prst="flowChartAlternateProcess">
            <a:avLst/>
          </a:prstGeom>
          <a:solidFill>
            <a:srgbClr val="00DAA1"/>
          </a:solidFill>
          <a:ln w="38160">
            <a:solidFill>
              <a:schemeClr val="bg2">
                <a:lumMod val="50000"/>
              </a:schemeClr>
            </a:solidFill>
            <a:miter lim="800000"/>
            <a:headEnd/>
            <a:tailEnd/>
          </a:ln>
        </p:spPr>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9pPr>
          </a:lstStyle>
          <a:p>
            <a:pPr algn="ctr" eaLnBrk="1" hangingPunct="1">
              <a:lnSpc>
                <a:spcPct val="100000"/>
              </a:lnSpc>
              <a:spcBef>
                <a:spcPct val="0"/>
              </a:spcBef>
              <a:buClr>
                <a:srgbClr val="000000"/>
              </a:buClr>
              <a:buFont typeface="Arial" panose="020B0604020202020204" pitchFamily="34" charset="0"/>
              <a:buNone/>
            </a:pPr>
            <a:r>
              <a:rPr lang="en-GB" altLang="en-US" sz="2800" b="1">
                <a:solidFill>
                  <a:srgbClr val="000000"/>
                </a:solidFill>
                <a:latin typeface="Arial" panose="020B0604020202020204" pitchFamily="34" charset="0"/>
              </a:rPr>
              <a:t>FINAL EXAM 2</a:t>
            </a:r>
          </a:p>
        </p:txBody>
      </p:sp>
      <p:sp>
        <p:nvSpPr>
          <p:cNvPr id="25604" name="AutoShape 3">
            <a:hlinkClick r:id="rId4" action="ppaction://hlinksldjump"/>
          </p:cNvPr>
          <p:cNvSpPr>
            <a:spLocks noChangeArrowheads="1"/>
          </p:cNvSpPr>
          <p:nvPr/>
        </p:nvSpPr>
        <p:spPr bwMode="auto">
          <a:xfrm>
            <a:off x="2514600" y="2345635"/>
            <a:ext cx="3124200" cy="990600"/>
          </a:xfrm>
          <a:prstGeom prst="flowChartAlternateProcess">
            <a:avLst/>
          </a:prstGeom>
          <a:solidFill>
            <a:srgbClr val="00DAA1"/>
          </a:solidFill>
          <a:ln w="38160">
            <a:solidFill>
              <a:schemeClr val="bg2">
                <a:lumMod val="50000"/>
              </a:schemeClr>
            </a:solidFill>
            <a:miter lim="800000"/>
            <a:headEnd/>
            <a:tailEnd/>
          </a:ln>
        </p:spPr>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9pPr>
          </a:lstStyle>
          <a:p>
            <a:pPr algn="ctr" eaLnBrk="1" hangingPunct="1">
              <a:lnSpc>
                <a:spcPct val="100000"/>
              </a:lnSpc>
              <a:spcBef>
                <a:spcPct val="0"/>
              </a:spcBef>
              <a:buClr>
                <a:srgbClr val="000000"/>
              </a:buClr>
              <a:buFont typeface="Arial" panose="020B0604020202020204" pitchFamily="34" charset="0"/>
              <a:buNone/>
            </a:pPr>
            <a:r>
              <a:rPr lang="en-GB" altLang="en-US" sz="2800" b="1">
                <a:solidFill>
                  <a:srgbClr val="000000"/>
                </a:solidFill>
                <a:latin typeface="Arial" panose="020B0604020202020204" pitchFamily="34" charset="0"/>
              </a:rPr>
              <a:t>FINAL EXAM 1</a:t>
            </a:r>
          </a:p>
        </p:txBody>
      </p:sp>
    </p:spTree>
    <p:extLst>
      <p:ext uri="{BB962C8B-B14F-4D97-AF65-F5344CB8AC3E}">
        <p14:creationId xmlns:p14="http://schemas.microsoft.com/office/powerpoint/2010/main" val="2314032269"/>
      </p:ext>
    </p:extLst>
  </p:cSld>
  <p:clrMapOvr>
    <a:masterClrMapping/>
  </p:clrMapOvr>
  <p:transition spd="med" advClick="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Font typeface="Comic Sans MS" pitchFamily="64" charset="0"/>
              <a:buNone/>
              <a:defRPr/>
            </a:pPr>
            <a:r>
              <a:rPr lang="en-US" dirty="0">
                <a:ea typeface="+mj-ea"/>
              </a:rPr>
              <a:t>Final Exam</a:t>
            </a:r>
          </a:p>
        </p:txBody>
      </p:sp>
      <p:sp>
        <p:nvSpPr>
          <p:cNvPr id="26627" name="Content Placeholder 2"/>
          <p:cNvSpPr>
            <a:spLocks noGrp="1"/>
          </p:cNvSpPr>
          <p:nvPr>
            <p:ph idx="1"/>
          </p:nvPr>
        </p:nvSpPr>
        <p:spPr>
          <a:xfrm>
            <a:off x="838200" y="1391672"/>
            <a:ext cx="10515600" cy="3691568"/>
          </a:xfrm>
        </p:spPr>
        <p:txBody>
          <a:bodyPr>
            <a:normAutofit lnSpcReduction="10000"/>
          </a:bodyPr>
          <a:lstStyle/>
          <a:p>
            <a:pPr>
              <a:spcAft>
                <a:spcPct val="30000"/>
              </a:spcAft>
              <a:buFont typeface="Comic Sans MS" panose="030F0702030302020204" pitchFamily="66" charset="0"/>
              <a:buNone/>
            </a:pPr>
            <a:r>
              <a:rPr lang="en-US" altLang="en-US" sz="3600" dirty="0"/>
              <a:t>	</a:t>
            </a:r>
            <a:r>
              <a:rPr lang="en-US" sz="3600" dirty="0"/>
              <a:t>When a justice or judge qualifies for retention, the ballot shall read substantially as follows: “Shall Justice (or Judge) </a:t>
            </a:r>
            <a:r>
              <a:rPr lang="en-US" sz="3600" u="sng" dirty="0"/>
              <a:t>  (name of justice or judge)  </a:t>
            </a:r>
            <a:r>
              <a:rPr lang="en-US" sz="3600" dirty="0"/>
              <a:t> of the </a:t>
            </a:r>
            <a:r>
              <a:rPr lang="en-US" sz="3600" u="sng" dirty="0"/>
              <a:t>  (name of the court)  </a:t>
            </a:r>
            <a:r>
              <a:rPr lang="en-US" sz="3600" dirty="0"/>
              <a:t> be retained in office?” If a majority of the qualified electors voting within the territorial jurisdiction of the court vote to retain, the justice or judge shall be retained for a term of _______ years.</a:t>
            </a:r>
            <a:endParaRPr lang="en-US" altLang="en-US" sz="4400" dirty="0"/>
          </a:p>
        </p:txBody>
      </p:sp>
    </p:spTree>
    <p:extLst>
      <p:ext uri="{BB962C8B-B14F-4D97-AF65-F5344CB8AC3E}">
        <p14:creationId xmlns:p14="http://schemas.microsoft.com/office/powerpoint/2010/main" val="310752583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25415" y="1532561"/>
            <a:ext cx="10228385" cy="4038600"/>
            <a:chOff x="0" y="0"/>
            <a:chExt cx="6623944" cy="3742690"/>
          </a:xfrm>
        </p:grpSpPr>
        <p:sp>
          <p:nvSpPr>
            <p:cNvPr id="4" name="Text Box 2"/>
            <p:cNvSpPr txBox="1">
              <a:spLocks noChangeArrowheads="1"/>
            </p:cNvSpPr>
            <p:nvPr/>
          </p:nvSpPr>
          <p:spPr bwMode="auto">
            <a:xfrm>
              <a:off x="0" y="0"/>
              <a:ext cx="3340100" cy="3742690"/>
            </a:xfrm>
            <a:prstGeom prst="rect">
              <a:avLst/>
            </a:prstGeom>
            <a:gradFill flip="none" rotWithShape="1">
              <a:gsLst>
                <a:gs pos="0">
                  <a:schemeClr val="bg1"/>
                </a:gs>
                <a:gs pos="50000">
                  <a:schemeClr val="bg1"/>
                </a:gs>
                <a:gs pos="100000">
                  <a:srgbClr val="FCD388"/>
                </a:gs>
              </a:gsLst>
              <a:lin ang="2700000" scaled="1"/>
              <a:tileRect/>
            </a:gradFill>
            <a:ln w="9525">
              <a:noFill/>
              <a:miter lim="800000"/>
              <a:headEnd/>
              <a:tailEnd/>
            </a:ln>
          </p:spPr>
          <p:txBody>
            <a:bodyPr rot="0" vert="horz" wrap="square" lIns="91440" tIns="45720" rIns="91440" bIns="45720" anchor="t" anchorCtr="0">
              <a:noAutofit/>
            </a:bodyPr>
            <a:lstStyle/>
            <a:p>
              <a:pPr algn="ctr">
                <a:spcAft>
                  <a:spcPts val="1000"/>
                </a:spcAft>
              </a:pPr>
              <a:r>
                <a:rPr lang="en-US" sz="3200" dirty="0">
                  <a:solidFill>
                    <a:srgbClr val="175546"/>
                  </a:solidFill>
                  <a:latin typeface="Copperplate Gothic Bold"/>
                  <a:ea typeface="Calibri"/>
                  <a:cs typeface="Times New Roman"/>
                </a:rPr>
                <a:t>U.S. Constitution</a:t>
              </a:r>
              <a:endParaRPr lang="en-US" sz="2400" dirty="0">
                <a:latin typeface="Times New Roman"/>
                <a:ea typeface="Calibri"/>
                <a:cs typeface="Times New Roman"/>
              </a:endParaRPr>
            </a:p>
            <a:p>
              <a:pPr marL="342900" indent="-342900">
                <a:spcAft>
                  <a:spcPts val="1000"/>
                </a:spcAft>
                <a:buFont typeface="Arial" panose="020B0604020202020204" pitchFamily="34" charset="0"/>
                <a:buChar char="•"/>
              </a:pPr>
              <a:r>
                <a:rPr lang="en-US" sz="2400" dirty="0">
                  <a:solidFill>
                    <a:srgbClr val="175546"/>
                  </a:solidFill>
                  <a:latin typeface="Times New Roman"/>
                  <a:ea typeface="Calibri"/>
                  <a:cs typeface="Times New Roman"/>
                </a:rPr>
                <a:t>Sets up the structure of federal government</a:t>
              </a:r>
              <a:endParaRPr lang="en-US" sz="2400" dirty="0">
                <a:latin typeface="Times New Roman"/>
                <a:ea typeface="Calibri"/>
                <a:cs typeface="Times New Roman"/>
              </a:endParaRPr>
            </a:p>
            <a:p>
              <a:pPr marL="342900" indent="-342900">
                <a:spcAft>
                  <a:spcPts val="1000"/>
                </a:spcAft>
                <a:buFont typeface="Arial" panose="020B0604020202020204" pitchFamily="34" charset="0"/>
                <a:buChar char="•"/>
              </a:pPr>
              <a:r>
                <a:rPr lang="en-US" sz="2400" dirty="0">
                  <a:solidFill>
                    <a:srgbClr val="175546"/>
                  </a:solidFill>
                  <a:latin typeface="Times New Roman"/>
                  <a:ea typeface="Calibri"/>
                  <a:cs typeface="Times New Roman"/>
                </a:rPr>
                <a:t>Limits the powers of the government</a:t>
              </a:r>
              <a:endParaRPr lang="en-US" sz="2400" dirty="0">
                <a:latin typeface="Times New Roman"/>
                <a:ea typeface="Calibri"/>
                <a:cs typeface="Times New Roman"/>
              </a:endParaRPr>
            </a:p>
            <a:p>
              <a:pPr marL="342900" indent="-342900">
                <a:spcAft>
                  <a:spcPts val="1000"/>
                </a:spcAft>
                <a:buFont typeface="Arial" panose="020B0604020202020204" pitchFamily="34" charset="0"/>
                <a:buChar char="•"/>
              </a:pPr>
              <a:r>
                <a:rPr lang="en-US" sz="2400" dirty="0">
                  <a:solidFill>
                    <a:srgbClr val="175546"/>
                  </a:solidFill>
                  <a:latin typeface="Times New Roman"/>
                  <a:ea typeface="Calibri"/>
                  <a:cs typeface="Times New Roman"/>
                </a:rPr>
                <a:t>Bill of Rights </a:t>
              </a:r>
              <a:endParaRPr lang="en-US" sz="2400" dirty="0">
                <a:latin typeface="Times New Roman"/>
                <a:ea typeface="Calibri"/>
                <a:cs typeface="Times New Roman"/>
              </a:endParaRPr>
            </a:p>
            <a:p>
              <a:pPr marL="342900" indent="-342900">
                <a:spcAft>
                  <a:spcPts val="1000"/>
                </a:spcAft>
                <a:buFont typeface="Arial" panose="020B0604020202020204" pitchFamily="34" charset="0"/>
                <a:buChar char="•"/>
              </a:pPr>
              <a:r>
                <a:rPr lang="en-US" sz="2400" dirty="0">
                  <a:solidFill>
                    <a:srgbClr val="175546"/>
                  </a:solidFill>
                  <a:latin typeface="Times New Roman"/>
                  <a:ea typeface="Calibri"/>
                  <a:cs typeface="Times New Roman"/>
                </a:rPr>
                <a:t>Outlines two amendment processes </a:t>
              </a:r>
              <a:endParaRPr lang="en-US" sz="2400" dirty="0">
                <a:latin typeface="Times New Roman"/>
                <a:ea typeface="Calibri"/>
                <a:cs typeface="Times New Roman"/>
              </a:endParaRPr>
            </a:p>
            <a:p>
              <a:pPr marL="342900" indent="-342900">
                <a:spcAft>
                  <a:spcPts val="1000"/>
                </a:spcAft>
                <a:buFont typeface="Arial" panose="020B0604020202020204" pitchFamily="34" charset="0"/>
                <a:buChar char="•"/>
              </a:pPr>
              <a:r>
                <a:rPr lang="en-US" sz="2400" dirty="0">
                  <a:solidFill>
                    <a:srgbClr val="175546"/>
                  </a:solidFill>
                  <a:latin typeface="Times New Roman"/>
                  <a:ea typeface="Calibri"/>
                  <a:cs typeface="Times New Roman"/>
                </a:rPr>
                <a:t>Highest law in the United States </a:t>
              </a:r>
              <a:endParaRPr lang="en-US" dirty="0">
                <a:latin typeface="Times New Roman"/>
                <a:ea typeface="Calibri"/>
                <a:cs typeface="Times New Roman"/>
              </a:endParaRPr>
            </a:p>
          </p:txBody>
        </p:sp>
        <p:sp>
          <p:nvSpPr>
            <p:cNvPr id="5" name="Text Box 2"/>
            <p:cNvSpPr txBox="1">
              <a:spLocks noChangeArrowheads="1"/>
            </p:cNvSpPr>
            <p:nvPr/>
          </p:nvSpPr>
          <p:spPr bwMode="auto">
            <a:xfrm>
              <a:off x="3340359" y="0"/>
              <a:ext cx="3283585" cy="3742690"/>
            </a:xfrm>
            <a:prstGeom prst="rect">
              <a:avLst/>
            </a:prstGeom>
            <a:gradFill flip="none" rotWithShape="1">
              <a:gsLst>
                <a:gs pos="0">
                  <a:schemeClr val="bg1"/>
                </a:gs>
                <a:gs pos="50000">
                  <a:schemeClr val="bg1"/>
                </a:gs>
                <a:gs pos="100000">
                  <a:srgbClr val="FCD388"/>
                </a:gs>
              </a:gsLst>
              <a:lin ang="8100000" scaled="1"/>
              <a:tileRect/>
            </a:gradFill>
            <a:ln w="9525">
              <a:noFill/>
              <a:miter lim="800000"/>
              <a:headEnd/>
              <a:tailEnd/>
            </a:ln>
          </p:spPr>
          <p:txBody>
            <a:bodyPr rot="0" vert="horz" wrap="square" lIns="91440" tIns="45720" rIns="91440" bIns="45720" anchor="t" anchorCtr="0">
              <a:noAutofit/>
            </a:bodyPr>
            <a:lstStyle/>
            <a:p>
              <a:pPr algn="ctr">
                <a:spcAft>
                  <a:spcPts val="1000"/>
                </a:spcAft>
              </a:pPr>
              <a:r>
                <a:rPr lang="en-US" sz="3200" dirty="0">
                  <a:solidFill>
                    <a:srgbClr val="175546"/>
                  </a:solidFill>
                  <a:latin typeface="Copperplate Gothic Bold"/>
                  <a:ea typeface="Calibri"/>
                  <a:cs typeface="Times New Roman"/>
                </a:rPr>
                <a:t>Florida Constitution</a:t>
              </a:r>
              <a:endParaRPr lang="en-US" sz="2400" dirty="0">
                <a:latin typeface="Times New Roman"/>
                <a:ea typeface="Calibri"/>
                <a:cs typeface="Times New Roman"/>
              </a:endParaRPr>
            </a:p>
            <a:p>
              <a:pPr marL="342900" indent="-342900">
                <a:spcAft>
                  <a:spcPts val="1000"/>
                </a:spcAft>
                <a:buFont typeface="Arial" panose="020B0604020202020204" pitchFamily="34" charset="0"/>
                <a:buChar char="•"/>
              </a:pPr>
              <a:r>
                <a:rPr lang="en-US" sz="2400" dirty="0">
                  <a:solidFill>
                    <a:srgbClr val="175546"/>
                  </a:solidFill>
                  <a:latin typeface="Times New Roman"/>
                  <a:ea typeface="Calibri"/>
                  <a:cs typeface="Times New Roman"/>
                </a:rPr>
                <a:t>Sets up the structure of state government</a:t>
              </a:r>
              <a:endParaRPr lang="en-US" sz="2400" dirty="0">
                <a:latin typeface="Times New Roman"/>
                <a:ea typeface="Calibri"/>
                <a:cs typeface="Times New Roman"/>
              </a:endParaRPr>
            </a:p>
            <a:p>
              <a:pPr marL="342900" indent="-342900">
                <a:spcAft>
                  <a:spcPts val="1000"/>
                </a:spcAft>
                <a:buFont typeface="Arial" panose="020B0604020202020204" pitchFamily="34" charset="0"/>
                <a:buChar char="•"/>
              </a:pPr>
              <a:r>
                <a:rPr lang="en-US" sz="2400" dirty="0">
                  <a:solidFill>
                    <a:srgbClr val="175546"/>
                  </a:solidFill>
                  <a:latin typeface="Times New Roman"/>
                  <a:ea typeface="Calibri"/>
                  <a:cs typeface="Times New Roman"/>
                </a:rPr>
                <a:t>Limits the powers of the state government </a:t>
              </a:r>
              <a:endParaRPr lang="en-US" sz="2400" dirty="0">
                <a:latin typeface="Times New Roman"/>
                <a:ea typeface="Calibri"/>
                <a:cs typeface="Times New Roman"/>
              </a:endParaRPr>
            </a:p>
            <a:p>
              <a:pPr marL="342900" indent="-342900">
                <a:spcAft>
                  <a:spcPts val="1000"/>
                </a:spcAft>
                <a:buFont typeface="Arial" panose="020B0604020202020204" pitchFamily="34" charset="0"/>
                <a:buChar char="•"/>
              </a:pPr>
              <a:r>
                <a:rPr lang="en-US" sz="2400" dirty="0">
                  <a:solidFill>
                    <a:srgbClr val="175546"/>
                  </a:solidFill>
                  <a:latin typeface="Times New Roman"/>
                  <a:ea typeface="Calibri"/>
                  <a:cs typeface="Times New Roman"/>
                </a:rPr>
                <a:t>Declaration of Rights </a:t>
              </a:r>
              <a:endParaRPr lang="en-US" sz="2400" dirty="0">
                <a:latin typeface="Times New Roman"/>
                <a:ea typeface="Calibri"/>
                <a:cs typeface="Times New Roman"/>
              </a:endParaRPr>
            </a:p>
            <a:p>
              <a:pPr marL="342900" indent="-342900">
                <a:spcAft>
                  <a:spcPts val="1000"/>
                </a:spcAft>
                <a:buFont typeface="Arial" panose="020B0604020202020204" pitchFamily="34" charset="0"/>
                <a:buChar char="•"/>
              </a:pPr>
              <a:r>
                <a:rPr lang="en-US" sz="2400" dirty="0">
                  <a:solidFill>
                    <a:srgbClr val="175546"/>
                  </a:solidFill>
                  <a:latin typeface="Times New Roman"/>
                  <a:ea typeface="Calibri"/>
                  <a:cs typeface="Times New Roman"/>
                </a:rPr>
                <a:t>Outlines five amendment processes </a:t>
              </a:r>
              <a:endParaRPr lang="en-US" sz="2400" dirty="0">
                <a:latin typeface="Times New Roman"/>
                <a:ea typeface="Calibri"/>
                <a:cs typeface="Times New Roman"/>
              </a:endParaRPr>
            </a:p>
            <a:p>
              <a:pPr marL="342900" indent="-342900">
                <a:spcAft>
                  <a:spcPts val="1000"/>
                </a:spcAft>
                <a:buFont typeface="Arial" panose="020B0604020202020204" pitchFamily="34" charset="0"/>
                <a:buChar char="•"/>
              </a:pPr>
              <a:r>
                <a:rPr lang="en-US" sz="2400" dirty="0">
                  <a:solidFill>
                    <a:srgbClr val="175546"/>
                  </a:solidFill>
                  <a:latin typeface="Times New Roman"/>
                  <a:ea typeface="Calibri"/>
                  <a:cs typeface="Times New Roman"/>
                </a:rPr>
                <a:t>Highest state law in Florida </a:t>
              </a:r>
              <a:endParaRPr lang="en-US" sz="2400" dirty="0">
                <a:latin typeface="Times New Roman"/>
                <a:ea typeface="Calibri"/>
                <a:cs typeface="Times New Roman"/>
              </a:endParaRPr>
            </a:p>
          </p:txBody>
        </p:sp>
      </p:grpSp>
      <p:sp>
        <p:nvSpPr>
          <p:cNvPr id="6" name="Title 5"/>
          <p:cNvSpPr>
            <a:spLocks noGrp="1"/>
          </p:cNvSpPr>
          <p:nvPr>
            <p:ph type="title"/>
          </p:nvPr>
        </p:nvSpPr>
        <p:spPr/>
        <p:txBody>
          <a:bodyPr>
            <a:normAutofit/>
          </a:bodyPr>
          <a:lstStyle/>
          <a:p>
            <a:r>
              <a:rPr lang="en-US" sz="3600" dirty="0"/>
              <a:t>Comparing Constitutions</a:t>
            </a:r>
          </a:p>
        </p:txBody>
      </p:sp>
    </p:spTree>
    <p:extLst>
      <p:ext uri="{BB962C8B-B14F-4D97-AF65-F5344CB8AC3E}">
        <p14:creationId xmlns:p14="http://schemas.microsoft.com/office/powerpoint/2010/main" val="40963220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a:xfrm>
            <a:off x="2209800" y="609600"/>
            <a:ext cx="7772400" cy="1143000"/>
          </a:xfrm>
        </p:spPr>
        <p:txBody>
          <a:bodyPr/>
          <a:lstStyle/>
          <a:p>
            <a:pPr>
              <a:lnSpc>
                <a:spcPct val="100000"/>
              </a:lnSpc>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u="sng" dirty="0"/>
              <a:t>ANSWER</a:t>
            </a:r>
            <a:r>
              <a:rPr lang="en-GB" altLang="en-US" dirty="0"/>
              <a:t>:</a:t>
            </a:r>
          </a:p>
        </p:txBody>
      </p:sp>
      <p:sp>
        <p:nvSpPr>
          <p:cNvPr id="27651" name="Rectangle 2"/>
          <p:cNvSpPr>
            <a:spLocks noGrp="1" noChangeArrowheads="1"/>
          </p:cNvSpPr>
          <p:nvPr>
            <p:ph type="body" idx="1"/>
          </p:nvPr>
        </p:nvSpPr>
        <p:spPr>
          <a:xfrm>
            <a:off x="2209800" y="1752600"/>
            <a:ext cx="7772400" cy="4114800"/>
          </a:xfrm>
        </p:spPr>
        <p:txBody>
          <a:bodyPr/>
          <a:lstStyle/>
          <a:p>
            <a:pPr algn="ctr">
              <a:lnSpc>
                <a:spcPct val="100000"/>
              </a:lnSpc>
              <a:buClr>
                <a:srgbClr val="FFFFFF"/>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3600" dirty="0"/>
              <a:t>Six (6)</a:t>
            </a:r>
          </a:p>
          <a:p>
            <a:pPr algn="ctr">
              <a:lnSpc>
                <a:spcPct val="100000"/>
              </a:lnSpc>
              <a:buClr>
                <a:srgbClr val="FFFFFF"/>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3600" dirty="0"/>
          </a:p>
          <a:p>
            <a:pPr algn="ctr">
              <a:lnSpc>
                <a:spcPct val="100000"/>
              </a:lnSpc>
              <a:buClr>
                <a:srgbClr val="FFFFFF"/>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3600" dirty="0"/>
          </a:p>
          <a:p>
            <a:pPr algn="ctr">
              <a:lnSpc>
                <a:spcPct val="100000"/>
              </a:lnSpc>
              <a:buClr>
                <a:srgbClr val="FFFFFF"/>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3600" dirty="0"/>
              <a:t>Article V Section 10 (a)</a:t>
            </a:r>
          </a:p>
        </p:txBody>
      </p:sp>
      <p:sp>
        <p:nvSpPr>
          <p:cNvPr id="6" name="Rectangle: Rounded Corners 5">
            <a:hlinkClick r:id="rId3" action="ppaction://hlinksldjump"/>
          </p:cNvPr>
          <p:cNvSpPr/>
          <p:nvPr/>
        </p:nvSpPr>
        <p:spPr>
          <a:xfrm>
            <a:off x="8299938" y="5739618"/>
            <a:ext cx="3053862" cy="844062"/>
          </a:xfrm>
          <a:prstGeom prst="roundRect">
            <a:avLst/>
          </a:prstGeom>
          <a:solidFill>
            <a:srgbClr val="0068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mbria" panose="02040503050406030204" pitchFamily="18" charset="0"/>
              </a:rPr>
              <a:t>Return to the final exam</a:t>
            </a:r>
          </a:p>
        </p:txBody>
      </p:sp>
    </p:spTree>
    <p:extLst>
      <p:ext uri="{BB962C8B-B14F-4D97-AF65-F5344CB8AC3E}">
        <p14:creationId xmlns:p14="http://schemas.microsoft.com/office/powerpoint/2010/main" val="3109524420"/>
      </p:ext>
    </p:extLst>
  </p:cSld>
  <p:clrMapOvr>
    <a:masterClrMapping/>
  </p:clrMapOvr>
  <p:transition spd="med" advClick="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63881" y="126611"/>
            <a:ext cx="7770813" cy="1135063"/>
          </a:xfrm>
        </p:spPr>
        <p:txBody>
          <a:bodyPr/>
          <a:lstStyle/>
          <a:p>
            <a:r>
              <a:rPr lang="en-US" altLang="en-US" dirty="0"/>
              <a:t>Final Exam</a:t>
            </a:r>
          </a:p>
        </p:txBody>
      </p:sp>
      <p:sp>
        <p:nvSpPr>
          <p:cNvPr id="28675" name="Content Placeholder 2"/>
          <p:cNvSpPr>
            <a:spLocks noGrp="1"/>
          </p:cNvSpPr>
          <p:nvPr>
            <p:ph idx="1"/>
          </p:nvPr>
        </p:nvSpPr>
        <p:spPr>
          <a:xfrm>
            <a:off x="563881" y="1066800"/>
            <a:ext cx="11043138" cy="5791200"/>
          </a:xfrm>
        </p:spPr>
        <p:txBody>
          <a:bodyPr/>
          <a:lstStyle/>
          <a:p>
            <a:pPr>
              <a:spcAft>
                <a:spcPct val="30000"/>
              </a:spcAft>
              <a:buFont typeface="Comic Sans MS" panose="030F0702030302020204" pitchFamily="66" charset="0"/>
              <a:buNone/>
            </a:pPr>
            <a:r>
              <a:rPr lang="en-US" altLang="en-US" sz="3600" dirty="0"/>
              <a:t>	Who has exclusive jurisdiction to regulate the admission of persons to the practice of law and the discipline of persons admitted?</a:t>
            </a:r>
          </a:p>
          <a:p>
            <a:pPr>
              <a:buFont typeface="Comic Sans MS" panose="030F0702030302020204" pitchFamily="66" charset="0"/>
              <a:buNone/>
            </a:pPr>
            <a:r>
              <a:rPr lang="en-US" altLang="en-US" sz="3600" dirty="0"/>
              <a:t>	</a:t>
            </a:r>
            <a:r>
              <a:rPr lang="en-US" altLang="en-US" dirty="0"/>
              <a:t>A.  The Florida Bar</a:t>
            </a:r>
          </a:p>
          <a:p>
            <a:pPr>
              <a:buFont typeface="Comic Sans MS" panose="030F0702030302020204" pitchFamily="66" charset="0"/>
              <a:buNone/>
            </a:pPr>
            <a:r>
              <a:rPr lang="en-US" altLang="en-US" dirty="0"/>
              <a:t>	B.   The Legislature</a:t>
            </a:r>
          </a:p>
          <a:p>
            <a:pPr>
              <a:buFont typeface="Comic Sans MS" panose="030F0702030302020204" pitchFamily="66" charset="0"/>
              <a:buNone/>
            </a:pPr>
            <a:r>
              <a:rPr lang="en-US" altLang="en-US" dirty="0"/>
              <a:t>	C.   The Florida Supreme Court</a:t>
            </a:r>
          </a:p>
          <a:p>
            <a:pPr>
              <a:buFont typeface="Comic Sans MS" panose="030F0702030302020204" pitchFamily="66" charset="0"/>
              <a:buNone/>
            </a:pPr>
            <a:r>
              <a:rPr lang="en-US" altLang="en-US" dirty="0"/>
              <a:t>	D.   The Governor</a:t>
            </a:r>
            <a:r>
              <a:rPr lang="en-US" altLang="en-US" sz="3600" dirty="0"/>
              <a:t> </a:t>
            </a:r>
          </a:p>
        </p:txBody>
      </p:sp>
    </p:spTree>
    <p:extLst>
      <p:ext uri="{BB962C8B-B14F-4D97-AF65-F5344CB8AC3E}">
        <p14:creationId xmlns:p14="http://schemas.microsoft.com/office/powerpoint/2010/main" val="32826957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859301" y="384517"/>
            <a:ext cx="7772400" cy="1143000"/>
          </a:xfrm>
        </p:spPr>
        <p:txBody>
          <a:bodyPr/>
          <a:lstStyle/>
          <a:p>
            <a:pPr>
              <a:lnSpc>
                <a:spcPct val="100000"/>
              </a:lnSpc>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u="sng" dirty="0"/>
              <a:t>ANSWER</a:t>
            </a:r>
            <a:r>
              <a:rPr lang="en-GB" altLang="en-US" dirty="0"/>
              <a:t>:</a:t>
            </a:r>
          </a:p>
        </p:txBody>
      </p:sp>
      <p:sp>
        <p:nvSpPr>
          <p:cNvPr id="29699" name="Rectangle 2"/>
          <p:cNvSpPr>
            <a:spLocks noGrp="1" noChangeArrowheads="1"/>
          </p:cNvSpPr>
          <p:nvPr>
            <p:ph type="body" idx="1"/>
          </p:nvPr>
        </p:nvSpPr>
        <p:spPr>
          <a:xfrm>
            <a:off x="2125394" y="1783080"/>
            <a:ext cx="7772400" cy="3200400"/>
          </a:xfrm>
        </p:spPr>
        <p:txBody>
          <a:bodyPr/>
          <a:lstStyle/>
          <a:p>
            <a:pPr algn="ctr">
              <a:lnSpc>
                <a:spcPct val="100000"/>
              </a:lnSpc>
              <a:spcBef>
                <a:spcPts val="1050"/>
              </a:spcBef>
              <a:buClr>
                <a:srgbClr val="FFFFFF"/>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3600" dirty="0"/>
              <a:t>The Supreme Court of Florida</a:t>
            </a:r>
          </a:p>
          <a:p>
            <a:pPr algn="ctr">
              <a:lnSpc>
                <a:spcPct val="100000"/>
              </a:lnSpc>
              <a:spcBef>
                <a:spcPts val="1050"/>
              </a:spcBef>
              <a:buClr>
                <a:srgbClr val="FFFFFF"/>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3600" dirty="0"/>
          </a:p>
          <a:p>
            <a:pPr algn="ctr">
              <a:lnSpc>
                <a:spcPct val="100000"/>
              </a:lnSpc>
              <a:spcBef>
                <a:spcPts val="1050"/>
              </a:spcBef>
              <a:buClr>
                <a:srgbClr val="FFFFFF"/>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3600" dirty="0"/>
              <a:t>Article V Section 15</a:t>
            </a:r>
          </a:p>
        </p:txBody>
      </p:sp>
      <p:sp>
        <p:nvSpPr>
          <p:cNvPr id="6" name="Rectangle: Rounded Corners 5">
            <a:hlinkClick r:id="rId3" action="ppaction://hlinksldjump"/>
          </p:cNvPr>
          <p:cNvSpPr/>
          <p:nvPr/>
        </p:nvSpPr>
        <p:spPr>
          <a:xfrm>
            <a:off x="8299938" y="5739618"/>
            <a:ext cx="3053862" cy="844062"/>
          </a:xfrm>
          <a:prstGeom prst="roundRect">
            <a:avLst/>
          </a:prstGeom>
          <a:solidFill>
            <a:srgbClr val="0068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mbria" panose="02040503050406030204" pitchFamily="18" charset="0"/>
              </a:rPr>
              <a:t>Return to the final exam</a:t>
            </a:r>
          </a:p>
        </p:txBody>
      </p:sp>
    </p:spTree>
    <p:extLst>
      <p:ext uri="{BB962C8B-B14F-4D97-AF65-F5344CB8AC3E}">
        <p14:creationId xmlns:p14="http://schemas.microsoft.com/office/powerpoint/2010/main" val="11995710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body"/>
          </p:nvPr>
        </p:nvSpPr>
        <p:spPr>
          <a:xfrm>
            <a:off x="1114816" y="3958225"/>
            <a:ext cx="8066762" cy="2427334"/>
          </a:xfrm>
        </p:spPr>
        <p:txBody>
          <a:bodyPr anchor="t"/>
          <a:lstStyle/>
          <a:p>
            <a:pPr marL="341313" indent="-341313">
              <a:lnSpc>
                <a:spcPct val="100000"/>
              </a:lnSpc>
              <a:spcBef>
                <a:spcPts val="1050"/>
              </a:spcBef>
              <a:buClr>
                <a:srgbClr val="FFFFFF"/>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4200" dirty="0">
                <a:ea typeface="Lucida Sans Unicode" pitchFamily="34" charset="0"/>
              </a:rPr>
              <a:t>You did a GREAT JOB!!!</a:t>
            </a:r>
          </a:p>
        </p:txBody>
      </p:sp>
      <p:sp>
        <p:nvSpPr>
          <p:cNvPr id="2" name="Rectangle 1"/>
          <p:cNvSpPr/>
          <p:nvPr/>
        </p:nvSpPr>
        <p:spPr>
          <a:xfrm>
            <a:off x="2619044" y="491422"/>
            <a:ext cx="6869509" cy="1862048"/>
          </a:xfrm>
          <a:prstGeom prst="rect">
            <a:avLst/>
          </a:prstGeom>
          <a:noFill/>
          <a:effectLst>
            <a:outerShdw blurRad="50800" dist="38100" dir="5400000" algn="t" rotWithShape="0">
              <a:prstClr val="black">
                <a:alpha val="40000"/>
              </a:prstClr>
            </a:outerShdw>
          </a:effectLst>
        </p:spPr>
        <p:txBody>
          <a:bodyPr wrap="none" lIns="91440" tIns="45720" rIns="91440" bIns="45720">
            <a:spAutoFit/>
          </a:bodyPr>
          <a:lstStyle/>
          <a:p>
            <a:pPr algn="ctr"/>
            <a:r>
              <a:rPr lang="en-US" sz="115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Well done!</a:t>
            </a:r>
          </a:p>
        </p:txBody>
      </p:sp>
      <p:pic>
        <p:nvPicPr>
          <p:cNvPr id="3" name="Graphic 2" descr="Wreath"/>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46553" y="1885070"/>
            <a:ext cx="2214489" cy="2214489"/>
          </a:xfrm>
          <a:prstGeom prst="rect">
            <a:avLst/>
          </a:prstGeom>
        </p:spPr>
      </p:pic>
      <p:pic>
        <p:nvPicPr>
          <p:cNvPr id="6" name="Picture 5" descr="A close up of a logo&#10;&#10;Description generated with very high confidence">
            <a:extLst>
              <a:ext uri="{FF2B5EF4-FFF2-40B4-BE49-F238E27FC236}">
                <a16:creationId xmlns:a16="http://schemas.microsoft.com/office/drawing/2014/main" id="{3DF62DB6-FE5D-4F66-B2CB-C8CBE2E99F98}"/>
              </a:ext>
            </a:extLst>
          </p:cNvPr>
          <p:cNvPicPr>
            <a:picLocks noChangeAspect="1"/>
          </p:cNvPicPr>
          <p:nvPr/>
        </p:nvPicPr>
        <p:blipFill>
          <a:blip r:embed="rId5"/>
          <a:stretch>
            <a:fillRect/>
          </a:stretch>
        </p:blipFill>
        <p:spPr>
          <a:xfrm>
            <a:off x="7238314" y="3128377"/>
            <a:ext cx="4924788" cy="4596508"/>
          </a:xfrm>
          <a:prstGeom prst="rect">
            <a:avLst/>
          </a:prstGeom>
        </p:spPr>
      </p:pic>
    </p:spTree>
    <p:extLst>
      <p:ext uri="{BB962C8B-B14F-4D97-AF65-F5344CB8AC3E}">
        <p14:creationId xmlns:p14="http://schemas.microsoft.com/office/powerpoint/2010/main" val="111832642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1745">
                                            <p:txEl>
                                              <p:pRg st="0" end="0"/>
                                            </p:txEl>
                                          </p:spTgt>
                                        </p:tgtEl>
                                        <p:attrNameLst>
                                          <p:attrName>style.visibility</p:attrName>
                                        </p:attrNameLst>
                                      </p:cBhvr>
                                      <p:to>
                                        <p:strVal val="visible"/>
                                      </p:to>
                                    </p:set>
                                    <p:animScale>
                                      <p:cBhvr>
                                        <p:cTn id="7" dur="1000" decel="50000" fill="hold">
                                          <p:stCondLst>
                                            <p:cond delay="0"/>
                                          </p:stCondLst>
                                        </p:cTn>
                                        <p:tgtEl>
                                          <p:spTgt spid="3174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1745">
                                            <p:txEl>
                                              <p:pRg st="0" end="0"/>
                                            </p:txEl>
                                          </p:spTgt>
                                        </p:tgtEl>
                                        <p:attrNameLst>
                                          <p:attrName>ppt_x</p:attrName>
                                          <p:attrName>ppt_y</p:attrName>
                                        </p:attrNameLst>
                                      </p:cBhvr>
                                    </p:animMotion>
                                    <p:animEffect transition="in" filter="fade">
                                      <p:cBhvr>
                                        <p:cTn id="9" dur="1000"/>
                                        <p:tgtEl>
                                          <p:spTgt spid="317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Autofit/>
          </a:bodyPr>
          <a:lstStyle/>
          <a:p>
            <a:pPr>
              <a:defRPr/>
            </a:pPr>
            <a:r>
              <a:rPr lang="en-US" sz="3600" dirty="0"/>
              <a:t>Provisions of the Florida Constitution</a:t>
            </a:r>
          </a:p>
        </p:txBody>
      </p:sp>
      <p:sp>
        <p:nvSpPr>
          <p:cNvPr id="14339" name="Content Placeholder 2"/>
          <p:cNvSpPr>
            <a:spLocks noGrp="1"/>
          </p:cNvSpPr>
          <p:nvPr>
            <p:ph idx="1"/>
          </p:nvPr>
        </p:nvSpPr>
        <p:spPr>
          <a:xfrm>
            <a:off x="838200" y="1520484"/>
            <a:ext cx="7202456" cy="3851667"/>
          </a:xfrm>
        </p:spPr>
        <p:txBody>
          <a:bodyPr>
            <a:normAutofit/>
          </a:bodyPr>
          <a:lstStyle/>
          <a:p>
            <a:pPr marL="274320" indent="-274320">
              <a:buClr>
                <a:srgbClr val="FFD521"/>
              </a:buClr>
              <a:buFont typeface="Wingdings 2"/>
              <a:buChar char=""/>
              <a:defRPr/>
            </a:pPr>
            <a:r>
              <a:rPr lang="en-US" dirty="0"/>
              <a:t>Preamble</a:t>
            </a:r>
          </a:p>
          <a:p>
            <a:pPr marL="274320" indent="-274320">
              <a:buClr>
                <a:srgbClr val="FFD521"/>
              </a:buClr>
              <a:buFont typeface="Wingdings 2"/>
              <a:buChar char=""/>
              <a:defRPr/>
            </a:pPr>
            <a:r>
              <a:rPr lang="en-US" dirty="0"/>
              <a:t>Article I: Declaration of Rights</a:t>
            </a:r>
          </a:p>
          <a:p>
            <a:pPr marL="274320" indent="-274320">
              <a:buClr>
                <a:srgbClr val="FFD521"/>
              </a:buClr>
              <a:buFont typeface="Wingdings 2"/>
              <a:buChar char=""/>
              <a:defRPr/>
            </a:pPr>
            <a:r>
              <a:rPr lang="en-US" dirty="0"/>
              <a:t>Article II: General Provisions</a:t>
            </a:r>
          </a:p>
          <a:p>
            <a:pPr marL="274320" indent="-274320">
              <a:buClr>
                <a:srgbClr val="FFD521"/>
              </a:buClr>
              <a:buFont typeface="Wingdings 2"/>
              <a:buChar char=""/>
              <a:defRPr/>
            </a:pPr>
            <a:r>
              <a:rPr lang="en-US" dirty="0"/>
              <a:t>Article III: Legislature</a:t>
            </a:r>
          </a:p>
          <a:p>
            <a:pPr marL="274320" indent="-274320">
              <a:buClr>
                <a:srgbClr val="FFD521"/>
              </a:buClr>
              <a:buFont typeface="Wingdings 2"/>
              <a:buChar char=""/>
              <a:defRPr/>
            </a:pPr>
            <a:r>
              <a:rPr lang="en-US" dirty="0"/>
              <a:t>Article IV: Executive</a:t>
            </a:r>
          </a:p>
          <a:p>
            <a:pPr marL="274320" indent="-274320">
              <a:buClr>
                <a:srgbClr val="FFD521"/>
              </a:buClr>
              <a:buFont typeface="Wingdings 2"/>
              <a:buChar char=""/>
              <a:defRPr/>
            </a:pPr>
            <a:r>
              <a:rPr lang="en-US" dirty="0"/>
              <a:t>Article V: Judiciary</a:t>
            </a:r>
          </a:p>
          <a:p>
            <a:pPr marL="274320" indent="-274320">
              <a:buClr>
                <a:srgbClr val="FFD521"/>
              </a:buClr>
              <a:buFont typeface="Wingdings 2"/>
              <a:buChar char=""/>
              <a:defRPr/>
            </a:pPr>
            <a:r>
              <a:rPr lang="en-US" dirty="0"/>
              <a:t>Article VI: Suffrage and Elections</a:t>
            </a:r>
          </a:p>
          <a:p>
            <a:pPr marL="274320" indent="-274320">
              <a:buClr>
                <a:srgbClr val="FFD521"/>
              </a:buClr>
              <a:buFont typeface="Wingdings 2"/>
              <a:buChar char=""/>
              <a:defRPr/>
            </a:pPr>
            <a:endParaRPr lang="en-US" sz="3200" dirty="0"/>
          </a:p>
        </p:txBody>
      </p:sp>
      <p:sp>
        <p:nvSpPr>
          <p:cNvPr id="14340" name="Content Placeholder 5"/>
          <p:cNvSpPr>
            <a:spLocks noGrp="1"/>
          </p:cNvSpPr>
          <p:nvPr>
            <p:ph sz="half" idx="4294967295"/>
          </p:nvPr>
        </p:nvSpPr>
        <p:spPr>
          <a:xfrm>
            <a:off x="6559060" y="1520484"/>
            <a:ext cx="4794739" cy="4525962"/>
          </a:xfrm>
        </p:spPr>
        <p:txBody>
          <a:bodyPr>
            <a:normAutofit/>
          </a:bodyPr>
          <a:lstStyle/>
          <a:p>
            <a:pPr marL="274320" indent="-274320">
              <a:buClr>
                <a:srgbClr val="FFD521"/>
              </a:buClr>
              <a:buFont typeface="Wingdings 2"/>
              <a:buChar char=""/>
              <a:defRPr/>
            </a:pPr>
            <a:r>
              <a:rPr lang="en-US" dirty="0"/>
              <a:t>Article VII: Finance and Taxation</a:t>
            </a:r>
          </a:p>
          <a:p>
            <a:pPr marL="274320" indent="-274320">
              <a:buClr>
                <a:srgbClr val="FFD521"/>
              </a:buClr>
              <a:buFont typeface="Wingdings 2"/>
              <a:buChar char=""/>
              <a:defRPr/>
            </a:pPr>
            <a:r>
              <a:rPr lang="en-US" dirty="0"/>
              <a:t>Article VIII: Local Government</a:t>
            </a:r>
          </a:p>
          <a:p>
            <a:pPr marL="274320" indent="-274320">
              <a:buClr>
                <a:srgbClr val="FFD521"/>
              </a:buClr>
              <a:buFont typeface="Wingdings 2"/>
              <a:buChar char=""/>
              <a:defRPr/>
            </a:pPr>
            <a:r>
              <a:rPr lang="en-US" dirty="0"/>
              <a:t>Article IX: Education</a:t>
            </a:r>
          </a:p>
          <a:p>
            <a:pPr marL="274320" indent="-274320">
              <a:buClr>
                <a:srgbClr val="FFD521"/>
              </a:buClr>
              <a:buFont typeface="Wingdings 2"/>
              <a:buChar char=""/>
              <a:defRPr/>
            </a:pPr>
            <a:r>
              <a:rPr lang="en-US" dirty="0"/>
              <a:t>Article X: Miscellaneous</a:t>
            </a:r>
          </a:p>
          <a:p>
            <a:pPr marL="274320" indent="-274320">
              <a:buClr>
                <a:srgbClr val="FFD521"/>
              </a:buClr>
              <a:buFont typeface="Wingdings 2"/>
              <a:buChar char=""/>
              <a:defRPr/>
            </a:pPr>
            <a:r>
              <a:rPr lang="en-US" dirty="0"/>
              <a:t>Article XI: Amendments</a:t>
            </a:r>
          </a:p>
          <a:p>
            <a:pPr marL="274320" indent="-274320">
              <a:buClr>
                <a:srgbClr val="FFD521"/>
              </a:buClr>
              <a:buFont typeface="Wingdings 2"/>
              <a:buChar char=""/>
              <a:defRPr/>
            </a:pPr>
            <a:r>
              <a:rPr lang="en-US" dirty="0"/>
              <a:t>Article XII: Schedule</a:t>
            </a:r>
          </a:p>
          <a:p>
            <a:pPr marL="274320" indent="-274320">
              <a:buClr>
                <a:srgbClr val="FFD521"/>
              </a:buClr>
              <a:buFont typeface="Wingdings 2"/>
              <a:buChar char=""/>
              <a:defRPr/>
            </a:pPr>
            <a:endParaRPr lang="en-US" dirty="0"/>
          </a:p>
        </p:txBody>
      </p:sp>
    </p:spTree>
    <p:extLst>
      <p:ext uri="{BB962C8B-B14F-4D97-AF65-F5344CB8AC3E}">
        <p14:creationId xmlns:p14="http://schemas.microsoft.com/office/powerpoint/2010/main" val="394611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altLang="en-US" sz="3600" dirty="0"/>
              <a:t>Constitutions v. Statutes </a:t>
            </a:r>
          </a:p>
        </p:txBody>
      </p:sp>
      <p:sp>
        <p:nvSpPr>
          <p:cNvPr id="13315" name="Content Placeholder 2"/>
          <p:cNvSpPr>
            <a:spLocks noGrp="1"/>
          </p:cNvSpPr>
          <p:nvPr>
            <p:ph idx="1"/>
          </p:nvPr>
        </p:nvSpPr>
        <p:spPr/>
        <p:txBody>
          <a:bodyPr>
            <a:normAutofit/>
          </a:bodyPr>
          <a:lstStyle/>
          <a:p>
            <a:pPr marL="0" indent="0" algn="ctr">
              <a:buNone/>
            </a:pPr>
            <a:r>
              <a:rPr lang="en-US" altLang="en-US" sz="3200" dirty="0"/>
              <a:t>What is the difference between a constitution and a statute? </a:t>
            </a:r>
          </a:p>
          <a:p>
            <a:pPr marL="393700" lvl="1" indent="0" algn="ctr">
              <a:buNone/>
            </a:pPr>
            <a:endParaRPr lang="en-US" altLang="en-US" sz="2800" dirty="0"/>
          </a:p>
        </p:txBody>
      </p:sp>
      <p:grpSp>
        <p:nvGrpSpPr>
          <p:cNvPr id="13317" name="Group 6"/>
          <p:cNvGrpSpPr>
            <a:grpSpLocks/>
          </p:cNvGrpSpPr>
          <p:nvPr/>
        </p:nvGrpSpPr>
        <p:grpSpPr bwMode="auto">
          <a:xfrm>
            <a:off x="2033089" y="2755925"/>
            <a:ext cx="3216812" cy="2667000"/>
            <a:chOff x="222945" y="3505199"/>
            <a:chExt cx="2667000" cy="2667000"/>
          </a:xfrm>
        </p:grpSpPr>
        <p:sp>
          <p:nvSpPr>
            <p:cNvPr id="5" name="Vertical Scroll 4"/>
            <p:cNvSpPr/>
            <p:nvPr/>
          </p:nvSpPr>
          <p:spPr>
            <a:xfrm rot="21077420">
              <a:off x="222945" y="3505199"/>
              <a:ext cx="2667000" cy="2667000"/>
            </a:xfrm>
            <a:prstGeom prst="verticalScroll">
              <a:avLst/>
            </a:prstGeom>
            <a:blipFill>
              <a:blip r:embed="rId3" cstate="print"/>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320" name="TextBox 5"/>
            <p:cNvSpPr txBox="1">
              <a:spLocks noChangeArrowheads="1"/>
            </p:cNvSpPr>
            <p:nvPr/>
          </p:nvSpPr>
          <p:spPr bwMode="auto">
            <a:xfrm rot="21119895">
              <a:off x="680145" y="3746957"/>
              <a:ext cx="1752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altLang="en-US" sz="2800" i="1" dirty="0">
                <a:latin typeface="Brush Script MT" pitchFamily="66" charset="0"/>
              </a:endParaRPr>
            </a:p>
            <a:p>
              <a:pPr algn="ctr"/>
              <a:r>
                <a:rPr lang="en-US" altLang="en-US" sz="2800" i="1" dirty="0">
                  <a:latin typeface="Brush Script MT" pitchFamily="66" charset="0"/>
                </a:rPr>
                <a:t>Constitution of the State of Florida </a:t>
              </a:r>
            </a:p>
          </p:txBody>
        </p:sp>
      </p:grpSp>
      <p:pic>
        <p:nvPicPr>
          <p:cNvPr id="70658" name="Picture 2" descr="C:\Documents and Settings\flrea\Local Settings\Temporary Internet Files\Content.IE5\UAS68WNI\MC900351700[1].wmf"/>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375597">
            <a:off x="6860767" y="2699355"/>
            <a:ext cx="2295064" cy="2601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503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485849"/>
            <a:ext cx="10515600" cy="2852737"/>
          </a:xfrm>
        </p:spPr>
        <p:txBody>
          <a:bodyPr/>
          <a:lstStyle/>
          <a:p>
            <a:r>
              <a:rPr lang="en-US" dirty="0"/>
              <a:t>The hunt is on!</a:t>
            </a:r>
          </a:p>
        </p:txBody>
      </p:sp>
      <p:sp>
        <p:nvSpPr>
          <p:cNvPr id="3" name="Text Placeholder 2"/>
          <p:cNvSpPr>
            <a:spLocks noGrp="1"/>
          </p:cNvSpPr>
          <p:nvPr>
            <p:ph type="body" idx="1"/>
          </p:nvPr>
        </p:nvSpPr>
        <p:spPr>
          <a:xfrm>
            <a:off x="831850" y="3478116"/>
            <a:ext cx="10515600" cy="1500187"/>
          </a:xfrm>
        </p:spPr>
        <p:txBody>
          <a:bodyPr>
            <a:normAutofit/>
          </a:bodyPr>
          <a:lstStyle/>
          <a:p>
            <a:r>
              <a:rPr lang="en-US" sz="3200" dirty="0">
                <a:solidFill>
                  <a:schemeClr val="tx1"/>
                </a:solidFill>
              </a:rPr>
              <a:t>Using the Constitution of the State of Florida, work in teams to find the answer to the question in each category. Be sure to cite where the answer is found! </a:t>
            </a:r>
          </a:p>
        </p:txBody>
      </p:sp>
    </p:spTree>
    <p:extLst>
      <p:ext uri="{BB962C8B-B14F-4D97-AF65-F5344CB8AC3E}">
        <p14:creationId xmlns:p14="http://schemas.microsoft.com/office/powerpoint/2010/main" val="3210193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a:hlinkClick r:id="rId3" action="ppaction://hlinksldjump"/>
          </p:cNvPr>
          <p:cNvSpPr>
            <a:spLocks noChangeArrowheads="1"/>
          </p:cNvSpPr>
          <p:nvPr/>
        </p:nvSpPr>
        <p:spPr bwMode="auto">
          <a:xfrm>
            <a:off x="1828800" y="457200"/>
            <a:ext cx="4114800" cy="685800"/>
          </a:xfrm>
          <a:prstGeom prst="flowChartAlternateProcess">
            <a:avLst/>
          </a:prstGeom>
          <a:solidFill>
            <a:srgbClr val="007053"/>
          </a:solidFill>
          <a:ln w="38160">
            <a:solidFill>
              <a:schemeClr val="tx1">
                <a:lumMod val="50000"/>
                <a:lumOff val="50000"/>
              </a:schemeClr>
            </a:solidFill>
            <a:miter lim="800000"/>
            <a:headEnd/>
            <a:tailEnd/>
          </a:ln>
        </p:spPr>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9pPr>
          </a:lstStyle>
          <a:p>
            <a:pPr algn="ctr" eaLnBrk="1" hangingPunct="1">
              <a:lnSpc>
                <a:spcPct val="100000"/>
              </a:lnSpc>
              <a:spcBef>
                <a:spcPct val="0"/>
              </a:spcBef>
              <a:buClr>
                <a:srgbClr val="000000"/>
              </a:buClr>
              <a:buFont typeface="Arial" panose="020B0604020202020204" pitchFamily="34" charset="0"/>
              <a:buNone/>
            </a:pPr>
            <a:r>
              <a:rPr lang="en-GB" altLang="en-US" sz="1800" b="1">
                <a:solidFill>
                  <a:srgbClr val="000000"/>
                </a:solidFill>
                <a:latin typeface="Arial" panose="020B0604020202020204" pitchFamily="34" charset="0"/>
              </a:rPr>
              <a:t>THE FLORIDA CONSTITUTION</a:t>
            </a:r>
          </a:p>
        </p:txBody>
      </p:sp>
      <p:sp>
        <p:nvSpPr>
          <p:cNvPr id="4099" name="AutoShape 2">
            <a:hlinkClick r:id="rId4" action="ppaction://hlinksldjump"/>
          </p:cNvPr>
          <p:cNvSpPr>
            <a:spLocks noChangeArrowheads="1"/>
          </p:cNvSpPr>
          <p:nvPr/>
        </p:nvSpPr>
        <p:spPr bwMode="auto">
          <a:xfrm>
            <a:off x="6288258" y="457200"/>
            <a:ext cx="4074942" cy="685800"/>
          </a:xfrm>
          <a:prstGeom prst="flowChartAlternateProcess">
            <a:avLst/>
          </a:prstGeom>
          <a:solidFill>
            <a:srgbClr val="89FFE0"/>
          </a:solidFill>
          <a:ln w="38160">
            <a:solidFill>
              <a:schemeClr val="tx1">
                <a:lumMod val="50000"/>
                <a:lumOff val="50000"/>
              </a:schemeClr>
            </a:solidFill>
            <a:miter lim="800000"/>
            <a:headEnd/>
            <a:tailEnd/>
          </a:ln>
        </p:spPr>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9pPr>
          </a:lstStyle>
          <a:p>
            <a:pPr algn="ctr" eaLnBrk="1" hangingPunct="1">
              <a:lnSpc>
                <a:spcPct val="100000"/>
              </a:lnSpc>
              <a:spcBef>
                <a:spcPct val="0"/>
              </a:spcBef>
              <a:buClr>
                <a:srgbClr val="000000"/>
              </a:buClr>
              <a:buFont typeface="Arial" panose="020B0604020202020204" pitchFamily="34" charset="0"/>
              <a:buNone/>
            </a:pPr>
            <a:r>
              <a:rPr lang="en-GB" altLang="en-US" sz="1800" b="1">
                <a:solidFill>
                  <a:srgbClr val="000000"/>
                </a:solidFill>
                <a:latin typeface="Arial" panose="020B0604020202020204" pitchFamily="34" charset="0"/>
              </a:rPr>
              <a:t>QUALIFICATIONS OF JUDGES</a:t>
            </a:r>
          </a:p>
        </p:txBody>
      </p:sp>
      <p:sp>
        <p:nvSpPr>
          <p:cNvPr id="4100" name="AutoShape 3">
            <a:hlinkClick r:id="rId5" action="ppaction://hlinksldjump"/>
          </p:cNvPr>
          <p:cNvSpPr>
            <a:spLocks noChangeArrowheads="1"/>
          </p:cNvSpPr>
          <p:nvPr/>
        </p:nvSpPr>
        <p:spPr bwMode="auto">
          <a:xfrm>
            <a:off x="1828800" y="1447800"/>
            <a:ext cx="4114800" cy="685800"/>
          </a:xfrm>
          <a:prstGeom prst="flowChartAlternateProcess">
            <a:avLst/>
          </a:prstGeom>
          <a:solidFill>
            <a:srgbClr val="00926C"/>
          </a:solidFill>
          <a:ln w="38160">
            <a:solidFill>
              <a:schemeClr val="tx1">
                <a:lumMod val="50000"/>
                <a:lumOff val="50000"/>
              </a:schemeClr>
            </a:solidFill>
            <a:miter lim="800000"/>
            <a:headEnd/>
            <a:tailEnd/>
          </a:ln>
        </p:spPr>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9pPr>
          </a:lstStyle>
          <a:p>
            <a:pPr algn="ctr" eaLnBrk="1" hangingPunct="1">
              <a:lnSpc>
                <a:spcPct val="100000"/>
              </a:lnSpc>
              <a:spcBef>
                <a:spcPct val="0"/>
              </a:spcBef>
              <a:buClr>
                <a:srgbClr val="000000"/>
              </a:buClr>
              <a:buFont typeface="Arial" panose="020B0604020202020204" pitchFamily="34" charset="0"/>
              <a:buNone/>
            </a:pPr>
            <a:r>
              <a:rPr lang="en-GB" altLang="en-US" sz="1800" b="1">
                <a:solidFill>
                  <a:srgbClr val="000000"/>
                </a:solidFill>
                <a:latin typeface="Arial" panose="020B0604020202020204" pitchFamily="34" charset="0"/>
              </a:rPr>
              <a:t>RETIREMENT</a:t>
            </a:r>
          </a:p>
        </p:txBody>
      </p:sp>
      <p:sp>
        <p:nvSpPr>
          <p:cNvPr id="4101" name="AutoShape 4">
            <a:hlinkClick r:id="rId6" action="ppaction://hlinksldjump"/>
          </p:cNvPr>
          <p:cNvSpPr>
            <a:spLocks noChangeArrowheads="1"/>
          </p:cNvSpPr>
          <p:nvPr/>
        </p:nvSpPr>
        <p:spPr bwMode="auto">
          <a:xfrm>
            <a:off x="1828800" y="2438400"/>
            <a:ext cx="4114800" cy="685800"/>
          </a:xfrm>
          <a:prstGeom prst="flowChartAlternateProcess">
            <a:avLst/>
          </a:prstGeom>
          <a:solidFill>
            <a:srgbClr val="00DAA1"/>
          </a:solidFill>
          <a:ln w="38160">
            <a:solidFill>
              <a:schemeClr val="tx1">
                <a:lumMod val="50000"/>
                <a:lumOff val="50000"/>
              </a:schemeClr>
            </a:solidFill>
            <a:miter lim="800000"/>
            <a:headEnd/>
            <a:tailEnd/>
          </a:ln>
        </p:spPr>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9pPr>
          </a:lstStyle>
          <a:p>
            <a:pPr algn="ctr" eaLnBrk="1" hangingPunct="1">
              <a:lnSpc>
                <a:spcPct val="100000"/>
              </a:lnSpc>
              <a:spcBef>
                <a:spcPct val="0"/>
              </a:spcBef>
              <a:buClr>
                <a:srgbClr val="000000"/>
              </a:buClr>
              <a:buFont typeface="Arial" panose="020B0604020202020204" pitchFamily="34" charset="0"/>
              <a:buNone/>
            </a:pPr>
            <a:r>
              <a:rPr lang="en-GB" altLang="en-US" sz="1800" b="1">
                <a:solidFill>
                  <a:srgbClr val="000000"/>
                </a:solidFill>
                <a:latin typeface="Arial" panose="020B0604020202020204" pitchFamily="34" charset="0"/>
              </a:rPr>
              <a:t>JURISDICTION</a:t>
            </a:r>
          </a:p>
        </p:txBody>
      </p:sp>
      <p:sp>
        <p:nvSpPr>
          <p:cNvPr id="4102" name="AutoShape 5">
            <a:hlinkClick r:id="rId7" action="ppaction://hlinksldjump"/>
          </p:cNvPr>
          <p:cNvSpPr>
            <a:spLocks noChangeArrowheads="1"/>
          </p:cNvSpPr>
          <p:nvPr/>
        </p:nvSpPr>
        <p:spPr bwMode="auto">
          <a:xfrm>
            <a:off x="1828800" y="3352800"/>
            <a:ext cx="4114800" cy="685800"/>
          </a:xfrm>
          <a:prstGeom prst="flowChartAlternateProcess">
            <a:avLst/>
          </a:prstGeom>
          <a:solidFill>
            <a:srgbClr val="3FFFCD"/>
          </a:solidFill>
          <a:ln w="38160">
            <a:solidFill>
              <a:schemeClr val="tx1">
                <a:lumMod val="50000"/>
                <a:lumOff val="50000"/>
              </a:schemeClr>
            </a:solidFill>
            <a:miter lim="800000"/>
            <a:headEnd/>
            <a:tailEnd/>
          </a:ln>
        </p:spPr>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9pPr>
          </a:lstStyle>
          <a:p>
            <a:pPr algn="ctr" eaLnBrk="1" hangingPunct="1">
              <a:lnSpc>
                <a:spcPct val="100000"/>
              </a:lnSpc>
              <a:spcBef>
                <a:spcPct val="0"/>
              </a:spcBef>
              <a:buClr>
                <a:srgbClr val="000000"/>
              </a:buClr>
              <a:buFont typeface="Arial" panose="020B0604020202020204" pitchFamily="34" charset="0"/>
              <a:buNone/>
            </a:pPr>
            <a:r>
              <a:rPr lang="en-GB" altLang="en-US" sz="1800" b="1" dirty="0">
                <a:solidFill>
                  <a:srgbClr val="000000"/>
                </a:solidFill>
                <a:latin typeface="Arial" panose="020B0604020202020204" pitchFamily="34" charset="0"/>
              </a:rPr>
              <a:t>SUPREME COURT JUSTICES</a:t>
            </a:r>
          </a:p>
        </p:txBody>
      </p:sp>
      <p:sp>
        <p:nvSpPr>
          <p:cNvPr id="4103" name="AutoShape 6">
            <a:hlinkClick r:id="rId8" action="ppaction://hlinksldjump"/>
          </p:cNvPr>
          <p:cNvSpPr>
            <a:spLocks noChangeArrowheads="1"/>
          </p:cNvSpPr>
          <p:nvPr/>
        </p:nvSpPr>
        <p:spPr bwMode="auto">
          <a:xfrm>
            <a:off x="1828800" y="4267200"/>
            <a:ext cx="4114800" cy="685800"/>
          </a:xfrm>
          <a:prstGeom prst="flowChartAlternateProcess">
            <a:avLst/>
          </a:prstGeom>
          <a:solidFill>
            <a:srgbClr val="89FFE0"/>
          </a:solidFill>
          <a:ln w="38160">
            <a:solidFill>
              <a:schemeClr val="tx1">
                <a:lumMod val="50000"/>
                <a:lumOff val="50000"/>
              </a:schemeClr>
            </a:solidFill>
            <a:miter lim="800000"/>
            <a:headEnd/>
            <a:tailEnd/>
          </a:ln>
        </p:spPr>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9pPr>
          </a:lstStyle>
          <a:p>
            <a:pPr algn="ctr" eaLnBrk="1" hangingPunct="1">
              <a:lnSpc>
                <a:spcPct val="100000"/>
              </a:lnSpc>
              <a:spcBef>
                <a:spcPct val="0"/>
              </a:spcBef>
              <a:buClr>
                <a:srgbClr val="000000"/>
              </a:buClr>
              <a:buFont typeface="Arial" panose="020B0604020202020204" pitchFamily="34" charset="0"/>
              <a:buNone/>
            </a:pPr>
            <a:r>
              <a:rPr lang="en-GB" altLang="en-US" sz="1800" b="1">
                <a:solidFill>
                  <a:srgbClr val="000000"/>
                </a:solidFill>
                <a:latin typeface="Arial" panose="020B0604020202020204" pitchFamily="34" charset="0"/>
              </a:rPr>
              <a:t>JUDICIAL DUTIES</a:t>
            </a:r>
          </a:p>
        </p:txBody>
      </p:sp>
      <p:sp>
        <p:nvSpPr>
          <p:cNvPr id="4104" name="AutoShape 7">
            <a:hlinkClick r:id="rId9" action="ppaction://hlinksldjump"/>
          </p:cNvPr>
          <p:cNvSpPr>
            <a:spLocks noChangeArrowheads="1"/>
          </p:cNvSpPr>
          <p:nvPr/>
        </p:nvSpPr>
        <p:spPr bwMode="auto">
          <a:xfrm>
            <a:off x="6288258" y="1447800"/>
            <a:ext cx="4074942" cy="685800"/>
          </a:xfrm>
          <a:prstGeom prst="flowChartAlternateProcess">
            <a:avLst/>
          </a:prstGeom>
          <a:solidFill>
            <a:srgbClr val="3FFFCD"/>
          </a:solidFill>
          <a:ln w="38160">
            <a:solidFill>
              <a:schemeClr val="tx1">
                <a:lumMod val="50000"/>
                <a:lumOff val="50000"/>
              </a:schemeClr>
            </a:solidFill>
            <a:miter lim="800000"/>
            <a:headEnd/>
            <a:tailEnd/>
          </a:ln>
        </p:spPr>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9pPr>
          </a:lstStyle>
          <a:p>
            <a:pPr algn="ctr" eaLnBrk="1" hangingPunct="1">
              <a:lnSpc>
                <a:spcPct val="100000"/>
              </a:lnSpc>
              <a:spcBef>
                <a:spcPct val="0"/>
              </a:spcBef>
              <a:buClr>
                <a:srgbClr val="000000"/>
              </a:buClr>
              <a:buFont typeface="Arial" panose="020B0604020202020204" pitchFamily="34" charset="0"/>
              <a:buNone/>
            </a:pPr>
            <a:r>
              <a:rPr lang="en-GB" altLang="en-US" sz="1800" b="1">
                <a:solidFill>
                  <a:srgbClr val="000000"/>
                </a:solidFill>
                <a:latin typeface="Arial" panose="020B0604020202020204" pitchFamily="34" charset="0"/>
              </a:rPr>
              <a:t>THE JUDICIAL BRANCH </a:t>
            </a:r>
          </a:p>
        </p:txBody>
      </p:sp>
      <p:sp>
        <p:nvSpPr>
          <p:cNvPr id="4105" name="AutoShape 8">
            <a:hlinkClick r:id="rId10" action="ppaction://hlinksldjump"/>
          </p:cNvPr>
          <p:cNvSpPr>
            <a:spLocks noChangeArrowheads="1"/>
          </p:cNvSpPr>
          <p:nvPr/>
        </p:nvSpPr>
        <p:spPr bwMode="auto">
          <a:xfrm>
            <a:off x="6288258" y="2438400"/>
            <a:ext cx="4113042" cy="685800"/>
          </a:xfrm>
          <a:prstGeom prst="flowChartAlternateProcess">
            <a:avLst/>
          </a:prstGeom>
          <a:solidFill>
            <a:srgbClr val="00DAA1"/>
          </a:solidFill>
          <a:ln w="38160">
            <a:solidFill>
              <a:schemeClr val="tx1">
                <a:lumMod val="50000"/>
                <a:lumOff val="50000"/>
              </a:schemeClr>
            </a:solidFill>
            <a:miter lim="800000"/>
            <a:headEnd/>
            <a:tailEnd/>
          </a:ln>
        </p:spPr>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9pPr>
          </a:lstStyle>
          <a:p>
            <a:pPr algn="ctr" eaLnBrk="1" hangingPunct="1">
              <a:lnSpc>
                <a:spcPct val="100000"/>
              </a:lnSpc>
              <a:spcBef>
                <a:spcPct val="0"/>
              </a:spcBef>
              <a:buClr>
                <a:srgbClr val="000000"/>
              </a:buClr>
              <a:buFont typeface="Arial" panose="020B0604020202020204" pitchFamily="34" charset="0"/>
              <a:buNone/>
            </a:pPr>
            <a:r>
              <a:rPr lang="en-GB" altLang="en-US" sz="1800" b="1">
                <a:solidFill>
                  <a:srgbClr val="000000"/>
                </a:solidFill>
                <a:latin typeface="Arial" panose="020B0604020202020204" pitchFamily="34" charset="0"/>
              </a:rPr>
              <a:t>JUDICIAL BEHAVIOR</a:t>
            </a:r>
          </a:p>
        </p:txBody>
      </p:sp>
      <p:sp>
        <p:nvSpPr>
          <p:cNvPr id="4106" name="AutoShape 9">
            <a:hlinkClick r:id="rId11" action="ppaction://hlinksldjump"/>
          </p:cNvPr>
          <p:cNvSpPr>
            <a:spLocks noChangeArrowheads="1"/>
          </p:cNvSpPr>
          <p:nvPr/>
        </p:nvSpPr>
        <p:spPr bwMode="auto">
          <a:xfrm>
            <a:off x="6248400" y="3352800"/>
            <a:ext cx="4114800" cy="685800"/>
          </a:xfrm>
          <a:prstGeom prst="flowChartAlternateProcess">
            <a:avLst/>
          </a:prstGeom>
          <a:solidFill>
            <a:srgbClr val="00926C"/>
          </a:solidFill>
          <a:ln w="38160">
            <a:solidFill>
              <a:schemeClr val="tx1">
                <a:lumMod val="50000"/>
                <a:lumOff val="50000"/>
              </a:schemeClr>
            </a:solidFill>
            <a:miter lim="800000"/>
            <a:headEnd/>
            <a:tailEnd/>
          </a:ln>
        </p:spPr>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9pPr>
          </a:lstStyle>
          <a:p>
            <a:pPr algn="ctr" eaLnBrk="1" hangingPunct="1">
              <a:lnSpc>
                <a:spcPct val="100000"/>
              </a:lnSpc>
              <a:spcBef>
                <a:spcPct val="0"/>
              </a:spcBef>
              <a:buClr>
                <a:srgbClr val="000000"/>
              </a:buClr>
              <a:buFont typeface="Arial" panose="020B0604020202020204" pitchFamily="34" charset="0"/>
              <a:buNone/>
            </a:pPr>
            <a:r>
              <a:rPr lang="en-GB" altLang="en-US" sz="1800" b="1">
                <a:solidFill>
                  <a:srgbClr val="000000"/>
                </a:solidFill>
                <a:latin typeface="Arial" panose="020B0604020202020204" pitchFamily="34" charset="0"/>
              </a:rPr>
              <a:t>JUDICIAL SALARIES</a:t>
            </a:r>
          </a:p>
        </p:txBody>
      </p:sp>
      <p:sp>
        <p:nvSpPr>
          <p:cNvPr id="4107" name="AutoShape 10">
            <a:hlinkClick r:id="rId12" action="ppaction://hlinksldjump"/>
          </p:cNvPr>
          <p:cNvSpPr>
            <a:spLocks noChangeArrowheads="1"/>
          </p:cNvSpPr>
          <p:nvPr/>
        </p:nvSpPr>
        <p:spPr bwMode="auto">
          <a:xfrm>
            <a:off x="6248400" y="4267200"/>
            <a:ext cx="4114800" cy="685800"/>
          </a:xfrm>
          <a:prstGeom prst="flowChartAlternateProcess">
            <a:avLst/>
          </a:prstGeom>
          <a:solidFill>
            <a:srgbClr val="00684D"/>
          </a:solidFill>
          <a:ln w="38160">
            <a:solidFill>
              <a:schemeClr val="tx1">
                <a:lumMod val="50000"/>
                <a:lumOff val="50000"/>
              </a:schemeClr>
            </a:solidFill>
            <a:miter lim="800000"/>
            <a:headEnd/>
            <a:tailEnd/>
          </a:ln>
        </p:spPr>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9pPr>
          </a:lstStyle>
          <a:p>
            <a:pPr algn="ctr" eaLnBrk="1" hangingPunct="1">
              <a:lnSpc>
                <a:spcPct val="100000"/>
              </a:lnSpc>
              <a:spcBef>
                <a:spcPct val="0"/>
              </a:spcBef>
              <a:buClr>
                <a:srgbClr val="000000"/>
              </a:buClr>
              <a:buFont typeface="Arial" panose="020B0604020202020204" pitchFamily="34" charset="0"/>
              <a:buNone/>
            </a:pPr>
            <a:r>
              <a:rPr lang="en-GB" altLang="en-US" sz="1800" b="1">
                <a:solidFill>
                  <a:srgbClr val="000000"/>
                </a:solidFill>
                <a:latin typeface="Arial" panose="020B0604020202020204" pitchFamily="34" charset="0"/>
              </a:rPr>
              <a:t>THE COURTS</a:t>
            </a:r>
          </a:p>
        </p:txBody>
      </p:sp>
      <p:sp>
        <p:nvSpPr>
          <p:cNvPr id="4112" name="AutoShape 15">
            <a:hlinkClick r:id="rId13" action="ppaction://hlinksldjump"/>
          </p:cNvPr>
          <p:cNvSpPr>
            <a:spLocks noChangeArrowheads="1"/>
          </p:cNvSpPr>
          <p:nvPr/>
        </p:nvSpPr>
        <p:spPr bwMode="auto">
          <a:xfrm>
            <a:off x="6636434" y="5524500"/>
            <a:ext cx="3124200" cy="990600"/>
          </a:xfrm>
          <a:prstGeom prst="flowChartAlternateProcess">
            <a:avLst/>
          </a:prstGeom>
          <a:solidFill>
            <a:schemeClr val="accent4"/>
          </a:solidFill>
          <a:ln w="38160">
            <a:solidFill>
              <a:srgbClr val="FFCC00"/>
            </a:solidFill>
            <a:miter lim="800000"/>
            <a:headEnd/>
            <a:tailEnd/>
          </a:ln>
        </p:spPr>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5pPr>
            <a:lvl6pPr marL="25146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6pPr>
            <a:lvl7pPr marL="29718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7pPr>
            <a:lvl8pPr marL="34290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8pPr>
            <a:lvl9pPr marL="3886200" indent="-228600" defTabSz="457200" eaLnBrk="0" fontAlgn="base" hangingPunct="0">
              <a:lnSpc>
                <a:spcPct val="117000"/>
              </a:lnSpc>
              <a:spcBef>
                <a:spcPts val="800"/>
              </a:spcBef>
              <a:spcAft>
                <a:spcPct val="0"/>
              </a:spcAft>
              <a:buClr>
                <a:schemeClr val="bg1"/>
              </a:buClr>
              <a:buSzPct val="100000"/>
              <a:buFont typeface="Comic Sans MS" panose="030F0702030302020204"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a:solidFill>
                  <a:srgbClr val="FFFFFF"/>
                </a:solidFill>
                <a:latin typeface="Comic Sans MS" panose="030F0702030302020204" pitchFamily="66" charset="0"/>
                <a:cs typeface="Lucida Sans Unicode" panose="020B0602030504020204" pitchFamily="34" charset="0"/>
              </a:defRPr>
            </a:lvl9pPr>
          </a:lstStyle>
          <a:p>
            <a:pPr algn="ctr" eaLnBrk="1" hangingPunct="1">
              <a:lnSpc>
                <a:spcPct val="100000"/>
              </a:lnSpc>
              <a:spcBef>
                <a:spcPct val="0"/>
              </a:spcBef>
              <a:buClr>
                <a:srgbClr val="000000"/>
              </a:buClr>
              <a:buFont typeface="Arial" panose="020B0604020202020204" pitchFamily="34" charset="0"/>
              <a:buNone/>
            </a:pPr>
            <a:r>
              <a:rPr lang="en-GB" altLang="en-US" sz="2800" b="1">
                <a:solidFill>
                  <a:srgbClr val="000000"/>
                </a:solidFill>
                <a:latin typeface="Arial" panose="020B0604020202020204" pitchFamily="34" charset="0"/>
              </a:rPr>
              <a:t>FINAL EXAM</a:t>
            </a:r>
          </a:p>
        </p:txBody>
      </p:sp>
    </p:spTree>
    <p:extLst>
      <p:ext uri="{BB962C8B-B14F-4D97-AF65-F5344CB8AC3E}">
        <p14:creationId xmlns:p14="http://schemas.microsoft.com/office/powerpoint/2010/main" val="2614758469"/>
      </p:ext>
    </p:extLst>
  </p:cSld>
  <p:clrMapOvr>
    <a:masterClrMapping/>
  </p:clrMapOvr>
  <p:transition spd="med" advClick="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Font typeface="Comic Sans MS" pitchFamily="64" charset="0"/>
              <a:buNone/>
              <a:defRPr/>
            </a:pPr>
            <a:r>
              <a:rPr lang="en-US" dirty="0">
                <a:ea typeface="+mj-ea"/>
              </a:rPr>
              <a:t>The Florida Constitution</a:t>
            </a:r>
          </a:p>
        </p:txBody>
      </p:sp>
      <p:sp>
        <p:nvSpPr>
          <p:cNvPr id="5123" name="Content Placeholder 2"/>
          <p:cNvSpPr>
            <a:spLocks noGrp="1"/>
          </p:cNvSpPr>
          <p:nvPr>
            <p:ph idx="1"/>
          </p:nvPr>
        </p:nvSpPr>
        <p:spPr>
          <a:xfrm>
            <a:off x="838200" y="1825625"/>
            <a:ext cx="10515600" cy="1789772"/>
          </a:xfrm>
        </p:spPr>
        <p:txBody>
          <a:bodyPr/>
          <a:lstStyle/>
          <a:p>
            <a:pPr algn="ctr">
              <a:buClr>
                <a:schemeClr val="bg1"/>
              </a:buClr>
              <a:buFont typeface="Comic Sans MS" panose="030F0702030302020204" pitchFamily="66" charset="0"/>
              <a:buNone/>
            </a:pPr>
            <a:r>
              <a:rPr lang="en-US" altLang="en-US" sz="3600" dirty="0">
                <a:solidFill>
                  <a:srgbClr val="FFFFFF"/>
                </a:solidFill>
              </a:rPr>
              <a:t>	</a:t>
            </a:r>
            <a:r>
              <a:rPr lang="en-US" altLang="en-US" sz="3600" dirty="0"/>
              <a:t>What Article in the Florida Constitution establishes the judicial branch?</a:t>
            </a:r>
            <a:endParaRPr lang="en-US" altLang="en-US" dirty="0"/>
          </a:p>
        </p:txBody>
      </p:sp>
      <p:pic>
        <p:nvPicPr>
          <p:cNvPr id="6" name="Picture 5"/>
          <p:cNvPicPr>
            <a:picLocks noChangeAspect="1"/>
          </p:cNvPicPr>
          <p:nvPr/>
        </p:nvPicPr>
        <p:blipFill>
          <a:blip r:embed="rId3"/>
          <a:stretch>
            <a:fillRect/>
          </a:stretch>
        </p:blipFill>
        <p:spPr>
          <a:xfrm>
            <a:off x="3862510" y="2990919"/>
            <a:ext cx="4739049" cy="2493851"/>
          </a:xfrm>
          <a:prstGeom prst="rect">
            <a:avLst/>
          </a:prstGeom>
        </p:spPr>
      </p:pic>
    </p:spTree>
    <p:extLst>
      <p:ext uri="{BB962C8B-B14F-4D97-AF65-F5344CB8AC3E}">
        <p14:creationId xmlns:p14="http://schemas.microsoft.com/office/powerpoint/2010/main" val="296464936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2209800" y="609600"/>
            <a:ext cx="7772400" cy="1143000"/>
          </a:xfrm>
        </p:spPr>
        <p:txBody>
          <a:bodyPr/>
          <a:lstStyle/>
          <a:p>
            <a:pPr algn="ctr">
              <a:lnSpc>
                <a:spcPct val="100000"/>
              </a:lnSpc>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u="sng" dirty="0"/>
              <a:t>ANSWER</a:t>
            </a:r>
            <a:r>
              <a:rPr lang="en-GB" altLang="en-US" dirty="0"/>
              <a:t>:</a:t>
            </a:r>
          </a:p>
        </p:txBody>
      </p:sp>
      <p:sp>
        <p:nvSpPr>
          <p:cNvPr id="6147" name="Rectangle 2"/>
          <p:cNvSpPr>
            <a:spLocks noGrp="1" noChangeArrowheads="1"/>
          </p:cNvSpPr>
          <p:nvPr>
            <p:ph type="body" idx="1"/>
          </p:nvPr>
        </p:nvSpPr>
        <p:spPr>
          <a:xfrm>
            <a:off x="2057400" y="2209800"/>
            <a:ext cx="8077200" cy="1600200"/>
          </a:xfrm>
        </p:spPr>
        <p:txBody>
          <a:bodyPr>
            <a:normAutofit/>
          </a:bodyPr>
          <a:lstStyle/>
          <a:p>
            <a:pPr algn="ctr">
              <a:lnSpc>
                <a:spcPct val="100000"/>
              </a:lnSpc>
              <a:spcBef>
                <a:spcPts val="1350"/>
              </a:spcBef>
              <a:buClr>
                <a:srgbClr val="FFFFFF"/>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4800" dirty="0"/>
              <a:t>Article V of the Florida Constitution </a:t>
            </a:r>
          </a:p>
        </p:txBody>
      </p:sp>
      <p:sp>
        <p:nvSpPr>
          <p:cNvPr id="6" name="Rectangle: Rounded Corners 5">
            <a:hlinkClick r:id="rId3" action="ppaction://hlinksldjump"/>
          </p:cNvPr>
          <p:cNvSpPr/>
          <p:nvPr/>
        </p:nvSpPr>
        <p:spPr>
          <a:xfrm>
            <a:off x="8299938" y="5739618"/>
            <a:ext cx="3053862" cy="844062"/>
          </a:xfrm>
          <a:prstGeom prst="roundRect">
            <a:avLst/>
          </a:prstGeom>
          <a:solidFill>
            <a:srgbClr val="0068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mbria" panose="02040503050406030204" pitchFamily="18" charset="0"/>
              </a:rPr>
              <a:t>Return to the map</a:t>
            </a:r>
          </a:p>
        </p:txBody>
      </p:sp>
    </p:spTree>
    <p:extLst>
      <p:ext uri="{BB962C8B-B14F-4D97-AF65-F5344CB8AC3E}">
        <p14:creationId xmlns:p14="http://schemas.microsoft.com/office/powerpoint/2010/main" val="2471355214"/>
      </p:ext>
    </p:extLst>
  </p:cSld>
  <p:clrMapOvr>
    <a:masterClrMapping/>
  </p:clrMapOvr>
  <p:transition spd="med" advClick="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6464</TotalTime>
  <Words>1224</Words>
  <Application>Microsoft Office PowerPoint</Application>
  <PresentationFormat>Widescreen</PresentationFormat>
  <Paragraphs>229</Paragraphs>
  <Slides>33</Slides>
  <Notes>31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Arial</vt:lpstr>
      <vt:lpstr>Arial Black</vt:lpstr>
      <vt:lpstr>Brush Script MT</vt:lpstr>
      <vt:lpstr>Calibri</vt:lpstr>
      <vt:lpstr>Cambria</vt:lpstr>
      <vt:lpstr>Comic Sans MS</vt:lpstr>
      <vt:lpstr>Copperplate Gothic Bold</vt:lpstr>
      <vt:lpstr>Tahoma</vt:lpstr>
      <vt:lpstr>Times New Roman</vt:lpstr>
      <vt:lpstr>Wingdings 2</vt:lpstr>
      <vt:lpstr>Office Theme</vt:lpstr>
      <vt:lpstr>Florida Courts Scavenger Hunt</vt:lpstr>
      <vt:lpstr>Defining the Constitution of the State of Florida </vt:lpstr>
      <vt:lpstr>Comparing Constitutions</vt:lpstr>
      <vt:lpstr>Provisions of the Florida Constitution</vt:lpstr>
      <vt:lpstr>Constitutions v. Statutes </vt:lpstr>
      <vt:lpstr>The hunt is on!</vt:lpstr>
      <vt:lpstr>PowerPoint Presentation</vt:lpstr>
      <vt:lpstr>The Florida Constitution</vt:lpstr>
      <vt:lpstr>ANSWER:</vt:lpstr>
      <vt:lpstr>Judicial Duties </vt:lpstr>
      <vt:lpstr>ANSWER:</vt:lpstr>
      <vt:lpstr>Judicial Salaries</vt:lpstr>
      <vt:lpstr>ANSWER:</vt:lpstr>
      <vt:lpstr>The Courts </vt:lpstr>
      <vt:lpstr>ANSWER:</vt:lpstr>
      <vt:lpstr>Retirement </vt:lpstr>
      <vt:lpstr>PowerPoint Presentation</vt:lpstr>
      <vt:lpstr>Discipline</vt:lpstr>
      <vt:lpstr>PowerPoint Presentation</vt:lpstr>
      <vt:lpstr>Jurisdiction</vt:lpstr>
      <vt:lpstr>PowerPoint Presentation</vt:lpstr>
      <vt:lpstr>What do you think? </vt:lpstr>
      <vt:lpstr>PowerPoint Presentation</vt:lpstr>
      <vt:lpstr>Supreme Court Justices </vt:lpstr>
      <vt:lpstr>PowerPoint Presentation</vt:lpstr>
      <vt:lpstr>Qualifications of Judges </vt:lpstr>
      <vt:lpstr>PowerPoint Presentation</vt:lpstr>
      <vt:lpstr>Choose your Final Exam Question:</vt:lpstr>
      <vt:lpstr>Final Exam</vt:lpstr>
      <vt:lpstr>ANSWER:</vt:lpstr>
      <vt:lpstr>Final Exam</vt:lpstr>
      <vt:lpstr>ANSWER: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Watson</dc:creator>
  <cp:lastModifiedBy>Annette Pitts</cp:lastModifiedBy>
  <cp:revision>33</cp:revision>
  <cp:lastPrinted>2019-01-31T03:07:33Z</cp:lastPrinted>
  <dcterms:created xsi:type="dcterms:W3CDTF">2017-02-10T15:59:47Z</dcterms:created>
  <dcterms:modified xsi:type="dcterms:W3CDTF">2019-10-01T19:47:57Z</dcterms:modified>
</cp:coreProperties>
</file>